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9" r:id="rId2"/>
    <p:sldId id="274" r:id="rId3"/>
    <p:sldId id="305" r:id="rId4"/>
    <p:sldId id="317" r:id="rId5"/>
    <p:sldId id="318" r:id="rId6"/>
    <p:sldId id="306" r:id="rId7"/>
    <p:sldId id="307" r:id="rId8"/>
    <p:sldId id="30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285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103"/>
    <a:srgbClr val="FFCC99"/>
    <a:srgbClr val="FFC993"/>
    <a:srgbClr val="FF9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872B8-313C-4215-B87E-B7B88119E156}" v="140" dt="2018-10-18T04:03:17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2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." userId="ffa83960b425c528" providerId="LiveId" clId="{A1A6CC59-1AE6-40B8-B2C9-6E34EF2ED440}"/>
    <pc:docChg chg="undo custSel delSld modSld">
      <pc:chgData name="Rafael C." userId="ffa83960b425c528" providerId="LiveId" clId="{A1A6CC59-1AE6-40B8-B2C9-6E34EF2ED440}" dt="2018-10-07T18:29:18.067" v="6" actId="2696"/>
      <pc:docMkLst>
        <pc:docMk/>
      </pc:docMkLst>
    </pc:docChg>
  </pc:docChgLst>
  <pc:docChgLst>
    <pc:chgData name="Rafael C." userId="ffa83960b425c528" providerId="LiveId" clId="{7A0BB685-D947-45C5-86DA-A78E0743E074}"/>
    <pc:docChg chg="undo custSel addSld delSld modSld">
      <pc:chgData name="Rafael C." userId="ffa83960b425c528" providerId="LiveId" clId="{7A0BB685-D947-45C5-86DA-A78E0743E074}" dt="2018-10-08T04:11:52.729" v="430" actId="20577"/>
      <pc:docMkLst>
        <pc:docMk/>
      </pc:docMkLst>
      <pc:sldChg chg="addSp delSp modSp">
        <pc:chgData name="Rafael C." userId="ffa83960b425c528" providerId="LiveId" clId="{7A0BB685-D947-45C5-86DA-A78E0743E074}" dt="2018-10-08T03:47:32.288" v="19" actId="20577"/>
        <pc:sldMkLst>
          <pc:docMk/>
          <pc:sldMk cId="727360843" sldId="259"/>
        </pc:sldMkLst>
        <pc:spChg chg="add mod">
          <ac:chgData name="Rafael C." userId="ffa83960b425c528" providerId="LiveId" clId="{7A0BB685-D947-45C5-86DA-A78E0743E074}" dt="2018-10-08T03:47:32.288" v="19" actId="20577"/>
          <ac:spMkLst>
            <pc:docMk/>
            <pc:sldMk cId="727360843" sldId="259"/>
            <ac:spMk id="4" creationId="{79AD52D0-06D4-4493-91EA-6C4E014DE8E7}"/>
          </ac:spMkLst>
        </pc:spChg>
        <pc:spChg chg="del">
          <ac:chgData name="Rafael C." userId="ffa83960b425c528" providerId="LiveId" clId="{7A0BB685-D947-45C5-86DA-A78E0743E074}" dt="2018-10-08T03:47:22.375" v="3" actId="478"/>
          <ac:spMkLst>
            <pc:docMk/>
            <pc:sldMk cId="727360843" sldId="259"/>
            <ac:spMk id="17" creationId="{00000000-0000-0000-0000-000000000000}"/>
          </ac:spMkLst>
        </pc:spChg>
      </pc:sldChg>
      <pc:sldChg chg="addSp delSp modSp">
        <pc:chgData name="Rafael C." userId="ffa83960b425c528" providerId="LiveId" clId="{7A0BB685-D947-45C5-86DA-A78E0743E074}" dt="2018-10-08T03:51:29.762" v="177" actId="20577"/>
        <pc:sldMkLst>
          <pc:docMk/>
          <pc:sldMk cId="2068909626" sldId="274"/>
        </pc:sldMkLst>
        <pc:spChg chg="add mod">
          <ac:chgData name="Rafael C." userId="ffa83960b425c528" providerId="LiveId" clId="{7A0BB685-D947-45C5-86DA-A78E0743E074}" dt="2018-10-08T03:49:24.655" v="126" actId="20577"/>
          <ac:spMkLst>
            <pc:docMk/>
            <pc:sldMk cId="2068909626" sldId="274"/>
            <ac:spMk id="4" creationId="{47BF13C9-597F-4101-B226-A0C8AB06CB95}"/>
          </ac:spMkLst>
        </pc:spChg>
        <pc:spChg chg="add mod">
          <ac:chgData name="Rafael C." userId="ffa83960b425c528" providerId="LiveId" clId="{7A0BB685-D947-45C5-86DA-A78E0743E074}" dt="2018-10-08T03:51:29.762" v="177" actId="20577"/>
          <ac:spMkLst>
            <pc:docMk/>
            <pc:sldMk cId="2068909626" sldId="274"/>
            <ac:spMk id="5" creationId="{EC9A45E1-1B10-4959-A23C-8023AD14133C}"/>
          </ac:spMkLst>
        </pc:spChg>
        <pc:spChg chg="del">
          <ac:chgData name="Rafael C." userId="ffa83960b425c528" providerId="LiveId" clId="{7A0BB685-D947-45C5-86DA-A78E0743E074}" dt="2018-10-08T03:47:55.497" v="22" actId="478"/>
          <ac:spMkLst>
            <pc:docMk/>
            <pc:sldMk cId="2068909626" sldId="274"/>
            <ac:spMk id="9218" creationId="{00000000-0000-0000-0000-000000000000}"/>
          </ac:spMkLst>
        </pc:spChg>
      </pc:sldChg>
      <pc:sldChg chg="modSp">
        <pc:chgData name="Rafael C." userId="ffa83960b425c528" providerId="LiveId" clId="{7A0BB685-D947-45C5-86DA-A78E0743E074}" dt="2018-10-08T03:48:18.598" v="36" actId="20577"/>
        <pc:sldMkLst>
          <pc:docMk/>
          <pc:sldMk cId="717311304" sldId="285"/>
        </pc:sldMkLst>
        <pc:spChg chg="mod">
          <ac:chgData name="Rafael C." userId="ffa83960b425c528" providerId="LiveId" clId="{7A0BB685-D947-45C5-86DA-A78E0743E074}" dt="2018-10-08T03:48:18.598" v="36" actId="20577"/>
          <ac:spMkLst>
            <pc:docMk/>
            <pc:sldMk cId="717311304" sldId="285"/>
            <ac:spMk id="2" creationId="{00000000-0000-0000-0000-000000000000}"/>
          </ac:spMkLst>
        </pc:spChg>
      </pc:sldChg>
    </pc:docChg>
  </pc:docChgLst>
  <pc:docChgLst>
    <pc:chgData name="Rafael C." userId="ffa83960b425c528" providerId="LiveId" clId="{D5A872B8-313C-4215-B87E-B7B88119E156}"/>
    <pc:docChg chg="undo redo custSel addSld delSld modSld sldOrd">
      <pc:chgData name="Rafael C." userId="ffa83960b425c528" providerId="LiveId" clId="{D5A872B8-313C-4215-B87E-B7B88119E156}" dt="2018-10-18T04:03:22.087" v="2059" actId="2696"/>
      <pc:docMkLst>
        <pc:docMk/>
      </pc:docMkLst>
      <pc:sldChg chg="modSp">
        <pc:chgData name="Rafael C." userId="ffa83960b425c528" providerId="LiveId" clId="{D5A872B8-313C-4215-B87E-B7B88119E156}" dt="2018-10-08T04:16:20.234" v="200" actId="20577"/>
        <pc:sldMkLst>
          <pc:docMk/>
          <pc:sldMk cId="727360843" sldId="259"/>
        </pc:sldMkLst>
        <pc:spChg chg="mod">
          <ac:chgData name="Rafael C." userId="ffa83960b425c528" providerId="LiveId" clId="{D5A872B8-313C-4215-B87E-B7B88119E156}" dt="2018-10-08T04:16:20.234" v="200" actId="20577"/>
          <ac:spMkLst>
            <pc:docMk/>
            <pc:sldMk cId="727360843" sldId="259"/>
            <ac:spMk id="4" creationId="{79AD52D0-06D4-4493-91EA-6C4E014DE8E7}"/>
          </ac:spMkLst>
        </pc:spChg>
      </pc:sldChg>
      <pc:sldChg chg="addSp delSp modSp">
        <pc:chgData name="Rafael C." userId="ffa83960b425c528" providerId="LiveId" clId="{D5A872B8-313C-4215-B87E-B7B88119E156}" dt="2018-10-18T04:03:17.994" v="2058"/>
        <pc:sldMkLst>
          <pc:docMk/>
          <pc:sldMk cId="2068909626" sldId="274"/>
        </pc:sldMkLst>
        <pc:spChg chg="del mod">
          <ac:chgData name="Rafael C." userId="ffa83960b425c528" providerId="LiveId" clId="{D5A872B8-313C-4215-B87E-B7B88119E156}" dt="2018-10-18T04:03:15.828" v="2056" actId="478"/>
          <ac:spMkLst>
            <pc:docMk/>
            <pc:sldMk cId="2068909626" sldId="274"/>
            <ac:spMk id="4" creationId="{47BF13C9-597F-4101-B226-A0C8AB06CB95}"/>
          </ac:spMkLst>
        </pc:spChg>
        <pc:spChg chg="del mod">
          <ac:chgData name="Rafael C." userId="ffa83960b425c528" providerId="LiveId" clId="{D5A872B8-313C-4215-B87E-B7B88119E156}" dt="2018-10-18T04:03:17.390" v="2057" actId="478"/>
          <ac:spMkLst>
            <pc:docMk/>
            <pc:sldMk cId="2068909626" sldId="274"/>
            <ac:spMk id="5" creationId="{EC9A45E1-1B10-4959-A23C-8023AD14133C}"/>
          </ac:spMkLst>
        </pc:spChg>
        <pc:spChg chg="add">
          <ac:chgData name="Rafael C." userId="ffa83960b425c528" providerId="LiveId" clId="{D5A872B8-313C-4215-B87E-B7B88119E156}" dt="2018-10-18T04:03:17.994" v="2058"/>
          <ac:spMkLst>
            <pc:docMk/>
            <pc:sldMk cId="2068909626" sldId="274"/>
            <ac:spMk id="6" creationId="{44BD0C14-E986-4E36-83C4-EA36A6334937}"/>
          </ac:spMkLst>
        </pc:spChg>
      </pc:sldChg>
      <pc:sldChg chg="modSp">
        <pc:chgData name="Rafael C." userId="ffa83960b425c528" providerId="LiveId" clId="{D5A872B8-313C-4215-B87E-B7B88119E156}" dt="2018-10-08T04:19:52.035" v="272" actId="20577"/>
        <pc:sldMkLst>
          <pc:docMk/>
          <pc:sldMk cId="717311304" sldId="285"/>
        </pc:sldMkLst>
        <pc:spChg chg="mod">
          <ac:chgData name="Rafael C." userId="ffa83960b425c528" providerId="LiveId" clId="{D5A872B8-313C-4215-B87E-B7B88119E156}" dt="2018-10-08T04:19:52.035" v="272" actId="20577"/>
          <ac:spMkLst>
            <pc:docMk/>
            <pc:sldMk cId="717311304" sldId="285"/>
            <ac:spMk id="2" creationId="{00000000-0000-0000-0000-000000000000}"/>
          </ac:spMkLst>
        </pc:spChg>
      </pc:sldChg>
      <pc:sldChg chg="modSp add">
        <pc:chgData name="Rafael C." userId="ffa83960b425c528" providerId="LiveId" clId="{D5A872B8-313C-4215-B87E-B7B88119E156}" dt="2018-10-08T05:19:44.527" v="1856" actId="15"/>
        <pc:sldMkLst>
          <pc:docMk/>
          <pc:sldMk cId="1011009931" sldId="286"/>
        </pc:sldMkLst>
        <pc:spChg chg="mod">
          <ac:chgData name="Rafael C." userId="ffa83960b425c528" providerId="LiveId" clId="{D5A872B8-313C-4215-B87E-B7B88119E156}" dt="2018-10-08T04:27:09.442" v="317" actId="20577"/>
          <ac:spMkLst>
            <pc:docMk/>
            <pc:sldMk cId="1011009931" sldId="286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19:44.527" v="1856" actId="15"/>
          <ac:spMkLst>
            <pc:docMk/>
            <pc:sldMk cId="1011009931" sldId="286"/>
            <ac:spMk id="5" creationId="{EC9A45E1-1B10-4959-A23C-8023AD14133C}"/>
          </ac:spMkLst>
        </pc:spChg>
      </pc:sldChg>
      <pc:sldChg chg="modSp add ord">
        <pc:chgData name="Rafael C." userId="ffa83960b425c528" providerId="LiveId" clId="{D5A872B8-313C-4215-B87E-B7B88119E156}" dt="2018-10-08T04:30:28.209" v="468"/>
        <pc:sldMkLst>
          <pc:docMk/>
          <pc:sldMk cId="2142410778" sldId="287"/>
        </pc:sldMkLst>
        <pc:spChg chg="mod">
          <ac:chgData name="Rafael C." userId="ffa83960b425c528" providerId="LiveId" clId="{D5A872B8-313C-4215-B87E-B7B88119E156}" dt="2018-10-08T04:29:41.454" v="321" actId="20577"/>
          <ac:spMkLst>
            <pc:docMk/>
            <pc:sldMk cId="2142410778" sldId="287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30:22.393" v="467" actId="14"/>
          <ac:spMkLst>
            <pc:docMk/>
            <pc:sldMk cId="2142410778" sldId="287"/>
            <ac:spMk id="5" creationId="{EC9A45E1-1B10-4959-A23C-8023AD14133C}"/>
          </ac:spMkLst>
        </pc:spChg>
      </pc:sldChg>
      <pc:sldChg chg="addSp modSp add">
        <pc:chgData name="Rafael C." userId="ffa83960b425c528" providerId="LiveId" clId="{D5A872B8-313C-4215-B87E-B7B88119E156}" dt="2018-10-08T04:34:04.477" v="586" actId="14100"/>
        <pc:sldMkLst>
          <pc:docMk/>
          <pc:sldMk cId="1941078295" sldId="288"/>
        </pc:sldMkLst>
        <pc:spChg chg="add mod">
          <ac:chgData name="Rafael C." userId="ffa83960b425c528" providerId="LiveId" clId="{D5A872B8-313C-4215-B87E-B7B88119E156}" dt="2018-10-08T04:33:38.521" v="536" actId="403"/>
          <ac:spMkLst>
            <pc:docMk/>
            <pc:sldMk cId="1941078295" sldId="288"/>
            <ac:spMk id="2" creationId="{3BD3C50D-392F-4B0A-A9D7-6570BD477CDA}"/>
          </ac:spMkLst>
        </pc:spChg>
        <pc:spChg chg="mod">
          <ac:chgData name="Rafael C." userId="ffa83960b425c528" providerId="LiveId" clId="{D5A872B8-313C-4215-B87E-B7B88119E156}" dt="2018-10-08T04:31:45.605" v="477" actId="1076"/>
          <ac:spMkLst>
            <pc:docMk/>
            <pc:sldMk cId="1941078295" sldId="288"/>
            <ac:spMk id="5" creationId="{EC9A45E1-1B10-4959-A23C-8023AD14133C}"/>
          </ac:spMkLst>
        </pc:spChg>
        <pc:spChg chg="add mod">
          <ac:chgData name="Rafael C." userId="ffa83960b425c528" providerId="LiveId" clId="{D5A872B8-313C-4215-B87E-B7B88119E156}" dt="2018-10-08T04:34:04.477" v="586" actId="14100"/>
          <ac:spMkLst>
            <pc:docMk/>
            <pc:sldMk cId="1941078295" sldId="288"/>
            <ac:spMk id="33" creationId="{41D109FB-8DFC-4E10-928A-4A50553BFA67}"/>
          </ac:spMkLst>
        </pc:spChg>
        <pc:grpChg chg="add mod">
          <ac:chgData name="Rafael C." userId="ffa83960b425c528" providerId="LiveId" clId="{D5A872B8-313C-4215-B87E-B7B88119E156}" dt="2018-10-08T04:31:48.727" v="478" actId="1076"/>
          <ac:grpSpMkLst>
            <pc:docMk/>
            <pc:sldMk cId="1941078295" sldId="288"/>
            <ac:grpSpMk id="6" creationId="{BC644404-43C7-464C-99B4-4DCDE5024343}"/>
          </ac:grpSpMkLst>
        </pc:grpChg>
      </pc:sldChg>
      <pc:sldChg chg="modSp add ord">
        <pc:chgData name="Rafael C." userId="ffa83960b425c528" providerId="LiveId" clId="{D5A872B8-313C-4215-B87E-B7B88119E156}" dt="2018-10-08T05:20:35.315" v="1897" actId="20577"/>
        <pc:sldMkLst>
          <pc:docMk/>
          <pc:sldMk cId="908688216" sldId="289"/>
        </pc:sldMkLst>
        <pc:spChg chg="mod">
          <ac:chgData name="Rafael C." userId="ffa83960b425c528" providerId="LiveId" clId="{D5A872B8-313C-4215-B87E-B7B88119E156}" dt="2018-10-08T04:34:47.739" v="605" actId="20577"/>
          <ac:spMkLst>
            <pc:docMk/>
            <pc:sldMk cId="908688216" sldId="289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20:35.315" v="1897" actId="20577"/>
          <ac:spMkLst>
            <pc:docMk/>
            <pc:sldMk cId="908688216" sldId="289"/>
            <ac:spMk id="5" creationId="{EC9A45E1-1B10-4959-A23C-8023AD14133C}"/>
          </ac:spMkLst>
        </pc:spChg>
      </pc:sldChg>
      <pc:sldChg chg="addSp delSp modSp add">
        <pc:chgData name="Rafael C." userId="ffa83960b425c528" providerId="LiveId" clId="{D5A872B8-313C-4215-B87E-B7B88119E156}" dt="2018-10-18T03:50:29.040" v="2050" actId="27309"/>
        <pc:sldMkLst>
          <pc:docMk/>
          <pc:sldMk cId="3876841162" sldId="290"/>
        </pc:sldMkLst>
        <pc:spChg chg="del">
          <ac:chgData name="Rafael C." userId="ffa83960b425c528" providerId="LiveId" clId="{D5A872B8-313C-4215-B87E-B7B88119E156}" dt="2018-10-08T04:38:45.263" v="724" actId="478"/>
          <ac:spMkLst>
            <pc:docMk/>
            <pc:sldMk cId="3876841162" sldId="290"/>
            <ac:spMk id="2" creationId="{3BD3C50D-392F-4B0A-A9D7-6570BD477CDA}"/>
          </ac:spMkLst>
        </pc:spChg>
        <pc:spChg chg="mod">
          <ac:chgData name="Rafael C." userId="ffa83960b425c528" providerId="LiveId" clId="{D5A872B8-313C-4215-B87E-B7B88119E156}" dt="2018-10-08T04:40:58.656" v="787" actId="20577"/>
          <ac:spMkLst>
            <pc:docMk/>
            <pc:sldMk cId="3876841162" sldId="290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0:00.572" v="745" actId="1076"/>
          <ac:spMkLst>
            <pc:docMk/>
            <pc:sldMk cId="3876841162" sldId="290"/>
            <ac:spMk id="5" creationId="{EC9A45E1-1B10-4959-A23C-8023AD14133C}"/>
          </ac:spMkLst>
        </pc:spChg>
        <pc:spChg chg="del">
          <ac:chgData name="Rafael C." userId="ffa83960b425c528" providerId="LiveId" clId="{D5A872B8-313C-4215-B87E-B7B88119E156}" dt="2018-10-08T04:38:48.776" v="726" actId="478"/>
          <ac:spMkLst>
            <pc:docMk/>
            <pc:sldMk cId="3876841162" sldId="290"/>
            <ac:spMk id="33" creationId="{41D109FB-8DFC-4E10-928A-4A50553BFA6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4" creationId="{9FFAD053-883B-40CF-937E-6A603F246C6D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5" creationId="{753479CD-1CCB-42F9-BBF5-FC8087DFC7D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6" creationId="{6FBA5025-91E9-498D-B2C9-B86EB01AC140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7" creationId="{9D341ED7-A125-4611-A499-2498AC71412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8" creationId="{75B8D0FB-ADD4-468D-9A51-7CDFD6710510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39" creationId="{1BE3F716-9946-4279-B881-6FBCF15ACE6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0" creationId="{418A47B1-4589-4927-8DF3-3ACFFD6E4ABF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1" creationId="{4CAB04BE-10EC-4860-8928-6B089E61497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2" creationId="{D53F1AD6-6E51-45E9-9A60-C9661B3D9CD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3" creationId="{3EF38A48-540F-45A0-A496-981268DB7AAF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4" creationId="{B32ECDD1-9595-4ED9-A854-1131FB5B0A8C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5" creationId="{87271265-38DF-456F-A5F6-E38CF784B16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6" creationId="{2407EC7D-0466-4DF3-8494-B19966164CFB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7" creationId="{C7C69017-30C2-4A09-BCD5-BCE87DDBF037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8" creationId="{18B03F5A-9B98-4ADC-B650-AAF2694FEB59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49" creationId="{45BA0530-3A46-4B95-824A-481D0FEAE01F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0" creationId="{5D365052-CB91-4296-A23A-3D00F27874B1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1" creationId="{206C2CB5-F1E5-42CD-8A71-393A3FE9F39A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2" creationId="{7D06EE91-2DE4-47F8-AD41-EDA8C797EC8A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3" creationId="{849A0421-A8F7-4335-99F6-9AA829E84035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4" creationId="{4E9A9D1D-B535-4727-BF62-3881808357E9}"/>
          </ac:spMkLst>
        </pc:spChg>
        <pc:spChg chg="add mod">
          <ac:chgData name="Rafael C." userId="ffa83960b425c528" providerId="LiveId" clId="{D5A872B8-313C-4215-B87E-B7B88119E156}" dt="2018-10-08T04:39:31.467" v="733" actId="164"/>
          <ac:spMkLst>
            <pc:docMk/>
            <pc:sldMk cId="3876841162" sldId="290"/>
            <ac:spMk id="55" creationId="{95EA2EF1-6CE4-45EF-9423-3D04A0A0668A}"/>
          </ac:spMkLst>
        </pc:spChg>
        <pc:grpChg chg="add mod">
          <ac:chgData name="Rafael C." userId="ffa83960b425c528" providerId="LiveId" clId="{D5A872B8-313C-4215-B87E-B7B88119E156}" dt="2018-10-08T04:39:53.862" v="744" actId="1076"/>
          <ac:grpSpMkLst>
            <pc:docMk/>
            <pc:sldMk cId="3876841162" sldId="290"/>
            <ac:grpSpMk id="3" creationId="{E54C5CAA-3F81-4AC7-9DA4-1117ACF79178}"/>
          </ac:grpSpMkLst>
        </pc:grpChg>
        <pc:grpChg chg="del">
          <ac:chgData name="Rafael C." userId="ffa83960b425c528" providerId="LiveId" clId="{D5A872B8-313C-4215-B87E-B7B88119E156}" dt="2018-10-08T04:38:46.573" v="725" actId="478"/>
          <ac:grpSpMkLst>
            <pc:docMk/>
            <pc:sldMk cId="3876841162" sldId="290"/>
            <ac:grpSpMk id="6" creationId="{BC644404-43C7-464C-99B4-4DCDE5024343}"/>
          </ac:grpSpMkLst>
        </pc:grpChg>
        <pc:graphicFrameChg chg="add del modGraphic">
          <ac:chgData name="Rafael C." userId="ffa83960b425c528" providerId="LiveId" clId="{D5A872B8-313C-4215-B87E-B7B88119E156}" dt="2018-10-18T03:50:29.040" v="2050" actId="27309"/>
          <ac:graphicFrameMkLst>
            <pc:docMk/>
            <pc:sldMk cId="3876841162" sldId="290"/>
            <ac:graphicFrameMk id="6" creationId="{537AF633-3BAC-4AA3-AE3E-F49E4BAA1862}"/>
          </ac:graphicFrameMkLst>
        </pc:graphicFrameChg>
      </pc:sldChg>
      <pc:sldChg chg="addSp delSp modSp add">
        <pc:chgData name="Rafael C." userId="ffa83960b425c528" providerId="LiveId" clId="{D5A872B8-313C-4215-B87E-B7B88119E156}" dt="2018-10-08T04:41:09.084" v="812" actId="20577"/>
        <pc:sldMkLst>
          <pc:docMk/>
          <pc:sldMk cId="1726126687" sldId="291"/>
        </pc:sldMkLst>
        <pc:spChg chg="mod">
          <ac:chgData name="Rafael C." userId="ffa83960b425c528" providerId="LiveId" clId="{D5A872B8-313C-4215-B87E-B7B88119E156}" dt="2018-10-08T04:41:09.084" v="812" actId="20577"/>
          <ac:spMkLst>
            <pc:docMk/>
            <pc:sldMk cId="1726126687" sldId="291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0:37.758" v="765" actId="1076"/>
          <ac:spMkLst>
            <pc:docMk/>
            <pc:sldMk cId="1726126687" sldId="291"/>
            <ac:spMk id="5" creationId="{EC9A45E1-1B10-4959-A23C-8023AD14133C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28" creationId="{B3C9B1D8-DDA8-4CF2-A5AE-BC45E2D09744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29" creationId="{1DF9433D-E929-496D-9495-177CBAB8C4EB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0" creationId="{5B33C7A8-06E2-4BDF-8395-367FAEFE5443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1" creationId="{854509B4-20FE-48C8-9F86-3719A24C6D87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2" creationId="{B0583A03-EAF0-4649-B254-0CAE7E460508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33" creationId="{6D9C5455-BBE6-4ACE-8245-AD039C471239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6" creationId="{CA3A0002-F902-4AFB-B6FB-5EAC96A9FFBE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7" creationId="{810F644A-1285-4CA4-8266-136E8F2F47CF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8" creationId="{24EFD3DF-971D-4F54-9D5D-8C5ABD2098B0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59" creationId="{C2C3FE3F-3804-4158-8DD4-BCA0AEF822D6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0" creationId="{4757C576-1760-4A42-8B13-E366A81B7251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1" creationId="{1E6D1806-907E-425F-9BEC-AEC6A497FB15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2" creationId="{FE2AC5A2-545B-40EF-A18A-E182ECB3D817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3" creationId="{4844E994-D357-42EF-8F57-37ACB86A447F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4" creationId="{D892742B-2829-4DA6-A39B-5DA8E3629D10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5" creationId="{BFBE6E2E-C9B6-4174-9888-80496C977466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6" creationId="{BB05EB05-9BBA-499C-8024-B3D7E891FD75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7" creationId="{A0AF4707-29B0-4065-AE5A-857539A54FFA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8" creationId="{BB29D5E6-E3CB-4064-8A49-1936F02C3F6E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69" creationId="{7E4FC11B-C9AD-47C5-B037-1BB4508B0A27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70" creationId="{8B2BA021-EDD5-4421-844E-1831324D9541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71" creationId="{EA7E64E3-37A6-4C63-857F-AE8741D0441F}"/>
          </ac:spMkLst>
        </pc:spChg>
        <pc:spChg chg="add del">
          <ac:chgData name="Rafael C." userId="ffa83960b425c528" providerId="LiveId" clId="{D5A872B8-313C-4215-B87E-B7B88119E156}" dt="2018-10-08T04:40:27.208" v="761"/>
          <ac:spMkLst>
            <pc:docMk/>
            <pc:sldMk cId="1726126687" sldId="291"/>
            <ac:spMk id="72" creationId="{183D1F1B-C5D9-4DEA-9B30-855F92D29E28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3" creationId="{03EFF17C-AC97-486B-8B30-D566FD8E6FE6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4" creationId="{3A97E155-1475-419C-8021-4565A4B780E8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5" creationId="{16D8BAB9-8794-4EDE-8D2F-10C2CDC4710A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6" creationId="{A1C88CC5-53A2-4A12-9F54-CF7A026C556D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7" creationId="{4BDD88B4-8769-4322-B90B-4F8738CD124F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8" creationId="{32995501-CC2B-47C1-A605-D2287566C839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79" creationId="{9C61BBAA-C7CD-4C8D-A0D3-06DED3BCCC9A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0" creationId="{815B0F7D-4EDC-4403-BCD5-3EF7215F6D44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1" creationId="{A30E479C-5799-47D4-8E16-417AE6290C1F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2" creationId="{69F8B023-C1C6-49C8-9351-CA02DDAE4621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3" creationId="{A2D15590-44B8-4506-87CA-8C2FCD3A3E35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4" creationId="{09058603-B0EB-4DF6-914C-4EAD65C79632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5" creationId="{9D8B9B9F-D1FD-4843-81F2-FCD5C63E2883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6" creationId="{307A91A9-9096-4D0C-BAF2-0206770D6498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7" creationId="{2777EDE1-386D-4DC3-8C85-A26D5CABAE11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8" creationId="{F78337E3-EAAB-469B-AAFA-941133180B34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89" creationId="{AF39B14B-D9B9-42A8-9CAD-4A6E7FCF1F29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0" creationId="{13F17485-E895-47CF-82D1-0FC106D492AF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1" creationId="{6978CC64-0FE0-4259-9F05-32B3E3AEC313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2" creationId="{4EA43D2F-AA8D-42AF-B853-98055FD78172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3" creationId="{895BE2F6-F47A-46B8-841C-89BCA576B653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4" creationId="{C5145F76-155C-4563-B394-8B37B54C2870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5" creationId="{52EB8014-2C13-4C85-88D1-5C141D646DFC}"/>
          </ac:spMkLst>
        </pc:spChg>
        <pc:spChg chg="add mod">
          <ac:chgData name="Rafael C." userId="ffa83960b425c528" providerId="LiveId" clId="{D5A872B8-313C-4215-B87E-B7B88119E156}" dt="2018-10-08T04:40:36.064" v="763" actId="164"/>
          <ac:spMkLst>
            <pc:docMk/>
            <pc:sldMk cId="1726126687" sldId="291"/>
            <ac:spMk id="96" creationId="{EFF0B62E-E048-4AF6-A4B5-52FDFE1007F0}"/>
          </ac:spMkLst>
        </pc:spChg>
        <pc:grpChg chg="add mod">
          <ac:chgData name="Rafael C." userId="ffa83960b425c528" providerId="LiveId" clId="{D5A872B8-313C-4215-B87E-B7B88119E156}" dt="2018-10-08T04:40:40.692" v="766" actId="1076"/>
          <ac:grpSpMkLst>
            <pc:docMk/>
            <pc:sldMk cId="1726126687" sldId="291"/>
            <ac:grpSpMk id="2" creationId="{780618AE-A666-4D5D-BAB9-BF23EFB95250}"/>
          </ac:grpSpMkLst>
        </pc:grpChg>
        <pc:grpChg chg="del">
          <ac:chgData name="Rafael C." userId="ffa83960b425c528" providerId="LiveId" clId="{D5A872B8-313C-4215-B87E-B7B88119E156}" dt="2018-10-08T04:40:23.670" v="759" actId="478"/>
          <ac:grpSpMkLst>
            <pc:docMk/>
            <pc:sldMk cId="1726126687" sldId="291"/>
            <ac:grpSpMk id="3" creationId="{E54C5CAA-3F81-4AC7-9DA4-1117ACF79178}"/>
          </ac:grpSpMkLst>
        </pc:grpChg>
      </pc:sldChg>
      <pc:sldChg chg="addSp delSp modSp add">
        <pc:chgData name="Rafael C." userId="ffa83960b425c528" providerId="LiveId" clId="{D5A872B8-313C-4215-B87E-B7B88119E156}" dt="2018-10-08T04:41:54.769" v="842" actId="20577"/>
        <pc:sldMkLst>
          <pc:docMk/>
          <pc:sldMk cId="3994721824" sldId="292"/>
        </pc:sldMkLst>
        <pc:spChg chg="mod">
          <ac:chgData name="Rafael C." userId="ffa83960b425c528" providerId="LiveId" clId="{D5A872B8-313C-4215-B87E-B7B88119E156}" dt="2018-10-08T04:41:54.769" v="842" actId="20577"/>
          <ac:spMkLst>
            <pc:docMk/>
            <pc:sldMk cId="3994721824" sldId="292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1:41.714" v="818" actId="1076"/>
          <ac:spMkLst>
            <pc:docMk/>
            <pc:sldMk cId="3994721824" sldId="292"/>
            <ac:spMk id="5" creationId="{EC9A45E1-1B10-4959-A23C-8023AD14133C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0" creationId="{7512576B-1252-45D6-94B5-692B90F3560B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1" creationId="{FA398767-9F79-4B9C-94F2-234586637C0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2" creationId="{241B2983-F304-4AE6-8A15-CCC683704F17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3" creationId="{F21C8E08-02F4-49FD-AA46-DAA1E87FE51E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4" creationId="{E2AA70C3-72C3-4762-83B0-D6D804314123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5" creationId="{C9593A02-6A62-461E-915F-545787D9345E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6" creationId="{B6DDA7B0-BE70-4313-AE4B-81D35F92D597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7" creationId="{846679E6-FDF5-426B-BEE3-3E90C855C2BA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8" creationId="{4BFB2DC1-79B4-4820-83D4-C5211C37B6EB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39" creationId="{F3FF6526-DBA0-46E8-AF3A-61752DD6B39C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0" creationId="{FFBF2C2B-37D8-46F0-8DB2-F0229E3F74D4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1" creationId="{003CC8C5-43DE-4403-AAB0-9AE5A77B1A1C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2" creationId="{E4CB5AD8-4FAD-4481-A4EE-6EB5BF50CC38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3" creationId="{0BF72856-B910-4935-8B3A-939DABDD4716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4" creationId="{94666191-6DFB-467B-9147-0583E6FA4F57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5" creationId="{BD8A21F4-245D-47CA-980D-A88D6CD4FA9E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6" creationId="{D0CD0188-88B7-4E42-ABF2-C482A928D0A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7" creationId="{9B4CF625-F056-4C3D-911E-6C8FE9D42EFB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8" creationId="{D8222F13-82BC-4287-9F6D-745C14A46F33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49" creationId="{9E563E90-690F-40AA-8B2D-E0E0FB272FB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0" creationId="{9E1CFAB3-B458-40BD-8A6F-3CAF0668E8CA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1" creationId="{F11FE3F3-C9B5-4F5B-9617-3A9107B332F4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2" creationId="{A7D94B34-278D-4FE1-924A-9EED664BA372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3" creationId="{88E2214B-E818-4F87-AB8F-AC66206D150F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4" creationId="{907199BA-9D3D-4891-A6C8-69BC59AB2343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5" creationId="{0AC0EA08-81AF-4DCE-8E2F-FBA2DAA40369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6" creationId="{3E7C46A6-F04F-458B-A488-1318DCBCF2D9}"/>
          </ac:spMkLst>
        </pc:spChg>
        <pc:spChg chg="add mod">
          <ac:chgData name="Rafael C." userId="ffa83960b425c528" providerId="LiveId" clId="{D5A872B8-313C-4215-B87E-B7B88119E156}" dt="2018-10-08T04:41:39.937" v="816" actId="164"/>
          <ac:spMkLst>
            <pc:docMk/>
            <pc:sldMk cId="3994721824" sldId="292"/>
            <ac:spMk id="57" creationId="{97F7DB39-A3CB-42BC-AA6D-F3BF1EF335C3}"/>
          </ac:spMkLst>
        </pc:spChg>
        <pc:grpChg chg="del">
          <ac:chgData name="Rafael C." userId="ffa83960b425c528" providerId="LiveId" clId="{D5A872B8-313C-4215-B87E-B7B88119E156}" dt="2018-10-08T04:41:34.287" v="814" actId="478"/>
          <ac:grpSpMkLst>
            <pc:docMk/>
            <pc:sldMk cId="3994721824" sldId="292"/>
            <ac:grpSpMk id="2" creationId="{780618AE-A666-4D5D-BAB9-BF23EFB95250}"/>
          </ac:grpSpMkLst>
        </pc:grpChg>
        <pc:grpChg chg="add mod">
          <ac:chgData name="Rafael C." userId="ffa83960b425c528" providerId="LiveId" clId="{D5A872B8-313C-4215-B87E-B7B88119E156}" dt="2018-10-08T04:41:45.894" v="819" actId="1076"/>
          <ac:grpSpMkLst>
            <pc:docMk/>
            <pc:sldMk cId="3994721824" sldId="292"/>
            <ac:grpSpMk id="3" creationId="{CC0D894E-6290-404A-B640-D6F3A3AB34DB}"/>
          </ac:grpSpMkLst>
        </pc:grpChg>
      </pc:sldChg>
      <pc:sldChg chg="modSp add ord">
        <pc:chgData name="Rafael C." userId="ffa83960b425c528" providerId="LiveId" clId="{D5A872B8-313C-4215-B87E-B7B88119E156}" dt="2018-10-08T04:45:04.162" v="957" actId="20577"/>
        <pc:sldMkLst>
          <pc:docMk/>
          <pc:sldMk cId="166998213" sldId="293"/>
        </pc:sldMkLst>
        <pc:spChg chg="mod">
          <ac:chgData name="Rafael C." userId="ffa83960b425c528" providerId="LiveId" clId="{D5A872B8-313C-4215-B87E-B7B88119E156}" dt="2018-10-08T04:43:41.663" v="887" actId="20577"/>
          <ac:spMkLst>
            <pc:docMk/>
            <pc:sldMk cId="166998213" sldId="293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5:04.162" v="957" actId="20577"/>
          <ac:spMkLst>
            <pc:docMk/>
            <pc:sldMk cId="166998213" sldId="293"/>
            <ac:spMk id="5" creationId="{EC9A45E1-1B10-4959-A23C-8023AD14133C}"/>
          </ac:spMkLst>
        </pc:spChg>
      </pc:sldChg>
      <pc:sldChg chg="modSp add">
        <pc:chgData name="Rafael C." userId="ffa83960b425c528" providerId="LiveId" clId="{D5A872B8-313C-4215-B87E-B7B88119E156}" dt="2018-10-08T04:47:14.856" v="1067" actId="20577"/>
        <pc:sldMkLst>
          <pc:docMk/>
          <pc:sldMk cId="2172126912" sldId="294"/>
        </pc:sldMkLst>
        <pc:spChg chg="mod">
          <ac:chgData name="Rafael C." userId="ffa83960b425c528" providerId="LiveId" clId="{D5A872B8-313C-4215-B87E-B7B88119E156}" dt="2018-10-08T04:46:51.853" v="988" actId="20577"/>
          <ac:spMkLst>
            <pc:docMk/>
            <pc:sldMk cId="2172126912" sldId="294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7:14.856" v="1067" actId="20577"/>
          <ac:spMkLst>
            <pc:docMk/>
            <pc:sldMk cId="2172126912" sldId="294"/>
            <ac:spMk id="5" creationId="{EC9A45E1-1B10-4959-A23C-8023AD14133C}"/>
          </ac:spMkLst>
        </pc:spChg>
      </pc:sldChg>
      <pc:sldChg chg="modSp add ord">
        <pc:chgData name="Rafael C." userId="ffa83960b425c528" providerId="LiveId" clId="{D5A872B8-313C-4215-B87E-B7B88119E156}" dt="2018-10-08T04:48:20.325" v="1097" actId="20577"/>
        <pc:sldMkLst>
          <pc:docMk/>
          <pc:sldMk cId="3784948331" sldId="295"/>
        </pc:sldMkLst>
        <pc:spChg chg="mod">
          <ac:chgData name="Rafael C." userId="ffa83960b425c528" providerId="LiveId" clId="{D5A872B8-313C-4215-B87E-B7B88119E156}" dt="2018-10-08T04:48:06.263" v="1094" actId="20577"/>
          <ac:spMkLst>
            <pc:docMk/>
            <pc:sldMk cId="3784948331" sldId="295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8:20.325" v="1097" actId="20577"/>
          <ac:spMkLst>
            <pc:docMk/>
            <pc:sldMk cId="3784948331" sldId="295"/>
            <ac:spMk id="5" creationId="{EC9A45E1-1B10-4959-A23C-8023AD14133C}"/>
          </ac:spMkLst>
        </pc:spChg>
      </pc:sldChg>
      <pc:sldChg chg="modSp add">
        <pc:chgData name="Rafael C." userId="ffa83960b425c528" providerId="LiveId" clId="{D5A872B8-313C-4215-B87E-B7B88119E156}" dt="2018-10-08T04:49:29.162" v="1193" actId="20577"/>
        <pc:sldMkLst>
          <pc:docMk/>
          <pc:sldMk cId="2738665502" sldId="296"/>
        </pc:sldMkLst>
        <pc:spChg chg="mod">
          <ac:chgData name="Rafael C." userId="ffa83960b425c528" providerId="LiveId" clId="{D5A872B8-313C-4215-B87E-B7B88119E156}" dt="2018-10-08T04:48:43.411" v="1110" actId="20577"/>
          <ac:spMkLst>
            <pc:docMk/>
            <pc:sldMk cId="2738665502" sldId="296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49:29.162" v="1193" actId="20577"/>
          <ac:spMkLst>
            <pc:docMk/>
            <pc:sldMk cId="2738665502" sldId="296"/>
            <ac:spMk id="5" creationId="{EC9A45E1-1B10-4959-A23C-8023AD14133C}"/>
          </ac:spMkLst>
        </pc:spChg>
      </pc:sldChg>
      <pc:sldChg chg="addSp modSp add">
        <pc:chgData name="Rafael C." userId="ffa83960b425c528" providerId="LiveId" clId="{D5A872B8-313C-4215-B87E-B7B88119E156}" dt="2018-10-08T04:49:55.930" v="1201" actId="1076"/>
        <pc:sldMkLst>
          <pc:docMk/>
          <pc:sldMk cId="3863798184" sldId="297"/>
        </pc:sldMkLst>
        <pc:spChg chg="mod">
          <ac:chgData name="Rafael C." userId="ffa83960b425c528" providerId="LiveId" clId="{D5A872B8-313C-4215-B87E-B7B88119E156}" dt="2018-10-08T04:49:46.890" v="1197" actId="14100"/>
          <ac:spMkLst>
            <pc:docMk/>
            <pc:sldMk cId="3863798184" sldId="297"/>
            <ac:spMk id="5" creationId="{EC9A45E1-1B10-4959-A23C-8023AD14133C}"/>
          </ac:spMkLst>
        </pc:spChg>
        <pc:picChg chg="add mod">
          <ac:chgData name="Rafael C." userId="ffa83960b425c528" providerId="LiveId" clId="{D5A872B8-313C-4215-B87E-B7B88119E156}" dt="2018-10-08T04:49:55.930" v="1201" actId="1076"/>
          <ac:picMkLst>
            <pc:docMk/>
            <pc:sldMk cId="3863798184" sldId="297"/>
            <ac:picMk id="6" creationId="{EDB8733F-C632-4E45-8C91-C43DB1D41BD5}"/>
          </ac:picMkLst>
        </pc:picChg>
      </pc:sldChg>
      <pc:sldChg chg="addSp delSp modSp add">
        <pc:chgData name="Rafael C." userId="ffa83960b425c528" providerId="LiveId" clId="{D5A872B8-313C-4215-B87E-B7B88119E156}" dt="2018-10-08T04:50:19.009" v="1207" actId="1076"/>
        <pc:sldMkLst>
          <pc:docMk/>
          <pc:sldMk cId="3364085171" sldId="298"/>
        </pc:sldMkLst>
        <pc:picChg chg="del">
          <ac:chgData name="Rafael C." userId="ffa83960b425c528" providerId="LiveId" clId="{D5A872B8-313C-4215-B87E-B7B88119E156}" dt="2018-10-08T04:50:07.158" v="1203" actId="478"/>
          <ac:picMkLst>
            <pc:docMk/>
            <pc:sldMk cId="3364085171" sldId="298"/>
            <ac:picMk id="6" creationId="{EDB8733F-C632-4E45-8C91-C43DB1D41BD5}"/>
          </ac:picMkLst>
        </pc:picChg>
        <pc:picChg chg="add mod">
          <ac:chgData name="Rafael C." userId="ffa83960b425c528" providerId="LiveId" clId="{D5A872B8-313C-4215-B87E-B7B88119E156}" dt="2018-10-08T04:50:19.009" v="1207" actId="1076"/>
          <ac:picMkLst>
            <pc:docMk/>
            <pc:sldMk cId="3364085171" sldId="298"/>
            <ac:picMk id="7" creationId="{328AFE9D-C6CA-4723-99A3-0A9D547DFEB6}"/>
          </ac:picMkLst>
        </pc:picChg>
      </pc:sldChg>
      <pc:sldChg chg="addSp delSp modSp add">
        <pc:chgData name="Rafael C." userId="ffa83960b425c528" providerId="LiveId" clId="{D5A872B8-313C-4215-B87E-B7B88119E156}" dt="2018-10-08T04:53:11.495" v="1281" actId="1076"/>
        <pc:sldMkLst>
          <pc:docMk/>
          <pc:sldMk cId="3421419816" sldId="299"/>
        </pc:sldMkLst>
        <pc:spChg chg="mod">
          <ac:chgData name="Rafael C." userId="ffa83960b425c528" providerId="LiveId" clId="{D5A872B8-313C-4215-B87E-B7B88119E156}" dt="2018-10-08T04:50:57.662" v="1250" actId="20577"/>
          <ac:spMkLst>
            <pc:docMk/>
            <pc:sldMk cId="3421419816" sldId="299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4:51:44.079" v="1258" actId="1076"/>
          <ac:spMkLst>
            <pc:docMk/>
            <pc:sldMk cId="3421419816" sldId="299"/>
            <ac:spMk id="5" creationId="{EC9A45E1-1B10-4959-A23C-8023AD14133C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6" creationId="{2106193B-E2C1-403F-AF91-54B12A22270A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8" creationId="{1502AA3B-5346-4F91-AD6C-49E5E80EA683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9" creationId="{E341D46B-3865-4E0D-AB5D-B1898DACD6C4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10" creationId="{767D6088-C58C-41B3-B83B-BFC621A5B788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11" creationId="{3568CA63-A34C-42B7-8011-51BFD970E763}"/>
          </ac:spMkLst>
        </pc:spChg>
        <pc:spChg chg="add del">
          <ac:chgData name="Rafael C." userId="ffa83960b425c528" providerId="LiveId" clId="{D5A872B8-313C-4215-B87E-B7B88119E156}" dt="2018-10-08T04:51:19.021" v="1253"/>
          <ac:spMkLst>
            <pc:docMk/>
            <pc:sldMk cId="3421419816" sldId="299"/>
            <ac:spMk id="12" creationId="{CD8615AA-C94B-495F-B1AC-712F40985793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17" creationId="{254171F0-9007-4C12-9CE7-DB8562B71660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18" creationId="{665192B6-D669-40BB-AB00-C949E1DD9D0E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19" creationId="{39795EB8-A06D-444B-BD95-0F29A2864B15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20" creationId="{FC468D4F-C65F-4F5E-8C9A-365E969B2136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21" creationId="{EA4BA1FF-0F0C-4595-BD78-F689D5ECFB43}"/>
          </ac:spMkLst>
        </pc:spChg>
        <pc:spChg chg="add del">
          <ac:chgData name="Rafael C." userId="ffa83960b425c528" providerId="LiveId" clId="{D5A872B8-313C-4215-B87E-B7B88119E156}" dt="2018-10-08T04:51:25.348" v="1255"/>
          <ac:spMkLst>
            <pc:docMk/>
            <pc:sldMk cId="3421419816" sldId="299"/>
            <ac:spMk id="22" creationId="{B1B005BF-7AC9-43E8-9F67-0AC548712422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27" creationId="{5CDE1A2E-473E-4692-8C3C-5D92237B6857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28" creationId="{FB6EAD83-70DF-4F6F-A2EB-D289492C3EC0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29" creationId="{4A801E64-DF46-4888-A826-0E96E52DD8BA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30" creationId="{A51A9049-D147-4400-813A-C28449A15EA8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31" creationId="{BBABD859-FE77-414F-B2B7-6695975062EE}"/>
          </ac:spMkLst>
        </pc:spChg>
        <pc:spChg chg="add del mod">
          <ac:chgData name="Rafael C." userId="ffa83960b425c528" providerId="LiveId" clId="{D5A872B8-313C-4215-B87E-B7B88119E156}" dt="2018-10-08T04:52:45.640" v="1275"/>
          <ac:spMkLst>
            <pc:docMk/>
            <pc:sldMk cId="3421419816" sldId="299"/>
            <ac:spMk id="32" creationId="{9F8CA262-82A0-49DA-A902-7E5D63019E67}"/>
          </ac:spMkLst>
        </pc:spChg>
        <pc:grpChg chg="add mod">
          <ac:chgData name="Rafael C." userId="ffa83960b425c528" providerId="LiveId" clId="{D5A872B8-313C-4215-B87E-B7B88119E156}" dt="2018-10-08T04:52:45.219" v="1274" actId="164"/>
          <ac:grpSpMkLst>
            <pc:docMk/>
            <pc:sldMk cId="3421419816" sldId="299"/>
            <ac:grpSpMk id="2" creationId="{D5CCB943-DF8B-4743-9B6D-987325CC21F4}"/>
          </ac:grpSpMkLst>
        </pc:grpChg>
        <pc:grpChg chg="add del">
          <ac:chgData name="Rafael C." userId="ffa83960b425c528" providerId="LiveId" clId="{D5A872B8-313C-4215-B87E-B7B88119E156}" dt="2018-10-08T04:53:00.650" v="1277"/>
          <ac:grpSpMkLst>
            <pc:docMk/>
            <pc:sldMk cId="3421419816" sldId="299"/>
            <ac:grpSpMk id="37" creationId="{46A9B579-0D02-499F-BA38-344A3EB7E782}"/>
          </ac:grpSpMkLst>
        </pc:grpChg>
        <pc:picChg chg="add mod">
          <ac:chgData name="Rafael C." userId="ffa83960b425c528" providerId="LiveId" clId="{D5A872B8-313C-4215-B87E-B7B88119E156}" dt="2018-10-08T04:53:11.495" v="1281" actId="1076"/>
          <ac:picMkLst>
            <pc:docMk/>
            <pc:sldMk cId="3421419816" sldId="299"/>
            <ac:picMk id="3" creationId="{D07B4742-FE8F-4AC5-9701-BB4BEF9A2D90}"/>
          </ac:picMkLst>
        </pc:picChg>
        <pc:picChg chg="add del">
          <ac:chgData name="Rafael C." userId="ffa83960b425c528" providerId="LiveId" clId="{D5A872B8-313C-4215-B87E-B7B88119E156}" dt="2018-10-08T04:51:45.937" v="1261" actId="478"/>
          <ac:picMkLst>
            <pc:docMk/>
            <pc:sldMk cId="3421419816" sldId="299"/>
            <ac:picMk id="7" creationId="{328AFE9D-C6CA-4723-99A3-0A9D547DFEB6}"/>
          </ac:picMkLst>
        </pc:pic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3" creationId="{B2386CBD-3B7A-410D-93FF-B26A887CAEC3}"/>
          </ac:cxnSpMkLst>
        </pc:cxn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4" creationId="{19579AAA-44B3-4FD4-81DF-2754BE419DA2}"/>
          </ac:cxnSpMkLst>
        </pc:cxn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5" creationId="{F14500DB-FAF1-453F-A293-7C391358BBE0}"/>
          </ac:cxnSpMkLst>
        </pc:cxnChg>
        <pc:cxnChg chg="add del">
          <ac:chgData name="Rafael C." userId="ffa83960b425c528" providerId="LiveId" clId="{D5A872B8-313C-4215-B87E-B7B88119E156}" dt="2018-10-08T04:51:19.021" v="1253"/>
          <ac:cxnSpMkLst>
            <pc:docMk/>
            <pc:sldMk cId="3421419816" sldId="299"/>
            <ac:cxnSpMk id="16" creationId="{0617D1B4-387E-4BC1-BC06-645879C6E19C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3" creationId="{05392CE8-774E-45DE-BFA5-AE0060D1A69A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4" creationId="{5CA4FE2A-6E0B-4A65-BB2D-20959E6103D7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5" creationId="{B363DB94-1572-4F28-B007-D8C134603947}"/>
          </ac:cxnSpMkLst>
        </pc:cxnChg>
        <pc:cxnChg chg="add del">
          <ac:chgData name="Rafael C." userId="ffa83960b425c528" providerId="LiveId" clId="{D5A872B8-313C-4215-B87E-B7B88119E156}" dt="2018-10-08T04:51:25.348" v="1255"/>
          <ac:cxnSpMkLst>
            <pc:docMk/>
            <pc:sldMk cId="3421419816" sldId="299"/>
            <ac:cxnSpMk id="26" creationId="{F09FBDD9-406F-44A8-A852-6CA959599B67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3" creationId="{CEA815C4-7E48-4C8A-88CD-97D2F58B1130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4" creationId="{468DE65E-50E0-4540-A25C-2FBFA33F05F4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5" creationId="{EC739CA5-99BC-4580-AA70-528B574735AD}"/>
          </ac:cxnSpMkLst>
        </pc:cxnChg>
        <pc:cxnChg chg="add del mod">
          <ac:chgData name="Rafael C." userId="ffa83960b425c528" providerId="LiveId" clId="{D5A872B8-313C-4215-B87E-B7B88119E156}" dt="2018-10-08T04:52:45.640" v="1275"/>
          <ac:cxnSpMkLst>
            <pc:docMk/>
            <pc:sldMk cId="3421419816" sldId="299"/>
            <ac:cxnSpMk id="36" creationId="{0446BBC8-89B4-4AFF-B9F1-E98E0D04A9C9}"/>
          </ac:cxnSpMkLst>
        </pc:cxnChg>
      </pc:sldChg>
      <pc:sldChg chg="addSp delSp modSp add">
        <pc:chgData name="Rafael C." userId="ffa83960b425c528" providerId="LiveId" clId="{D5A872B8-313C-4215-B87E-B7B88119E156}" dt="2018-10-08T04:54:02.146" v="1290" actId="1076"/>
        <pc:sldMkLst>
          <pc:docMk/>
          <pc:sldMk cId="1503025589" sldId="300"/>
        </pc:sldMkLst>
        <pc:picChg chg="add mod">
          <ac:chgData name="Rafael C." userId="ffa83960b425c528" providerId="LiveId" clId="{D5A872B8-313C-4215-B87E-B7B88119E156}" dt="2018-10-08T04:54:02.146" v="1290" actId="1076"/>
          <ac:picMkLst>
            <pc:docMk/>
            <pc:sldMk cId="1503025589" sldId="300"/>
            <ac:picMk id="2" creationId="{AAA1297C-D062-4562-9E48-FA7F548C5DB2}"/>
          </ac:picMkLst>
        </pc:picChg>
        <pc:picChg chg="del">
          <ac:chgData name="Rafael C." userId="ffa83960b425c528" providerId="LiveId" clId="{D5A872B8-313C-4215-B87E-B7B88119E156}" dt="2018-10-08T04:53:36.977" v="1283" actId="478"/>
          <ac:picMkLst>
            <pc:docMk/>
            <pc:sldMk cId="1503025589" sldId="300"/>
            <ac:picMk id="3" creationId="{D07B4742-FE8F-4AC5-9701-BB4BEF9A2D90}"/>
          </ac:picMkLst>
        </pc:picChg>
      </pc:sldChg>
      <pc:sldChg chg="modSp add ord">
        <pc:chgData name="Rafael C." userId="ffa83960b425c528" providerId="LiveId" clId="{D5A872B8-313C-4215-B87E-B7B88119E156}" dt="2018-10-08T05:00:02.716" v="1324" actId="14100"/>
        <pc:sldMkLst>
          <pc:docMk/>
          <pc:sldMk cId="1137226403" sldId="301"/>
        </pc:sldMkLst>
        <pc:spChg chg="mod">
          <ac:chgData name="Rafael C." userId="ffa83960b425c528" providerId="LiveId" clId="{D5A872B8-313C-4215-B87E-B7B88119E156}" dt="2018-10-08T04:59:40.042" v="1322" actId="20577"/>
          <ac:spMkLst>
            <pc:docMk/>
            <pc:sldMk cId="1137226403" sldId="301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00:02.716" v="1324" actId="14100"/>
          <ac:spMkLst>
            <pc:docMk/>
            <pc:sldMk cId="1137226403" sldId="301"/>
            <ac:spMk id="5" creationId="{EC9A45E1-1B10-4959-A23C-8023AD14133C}"/>
          </ac:spMkLst>
        </pc:spChg>
      </pc:sldChg>
      <pc:sldChg chg="addSp delSp modSp add ord">
        <pc:chgData name="Rafael C." userId="ffa83960b425c528" providerId="LiveId" clId="{D5A872B8-313C-4215-B87E-B7B88119E156}" dt="2018-10-08T05:00:46.596" v="1332" actId="1076"/>
        <pc:sldMkLst>
          <pc:docMk/>
          <pc:sldMk cId="3216410200" sldId="302"/>
        </pc:sldMkLst>
        <pc:spChg chg="mod">
          <ac:chgData name="Rafael C." userId="ffa83960b425c528" providerId="LiveId" clId="{D5A872B8-313C-4215-B87E-B7B88119E156}" dt="2018-10-08T05:00:34.420" v="1327"/>
          <ac:spMkLst>
            <pc:docMk/>
            <pc:sldMk cId="3216410200" sldId="302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00:37.994" v="1328" actId="478"/>
          <ac:picMkLst>
            <pc:docMk/>
            <pc:sldMk cId="3216410200" sldId="302"/>
            <ac:picMk id="2" creationId="{AAA1297C-D062-4562-9E48-FA7F548C5DB2}"/>
          </ac:picMkLst>
        </pc:picChg>
        <pc:picChg chg="add mod">
          <ac:chgData name="Rafael C." userId="ffa83960b425c528" providerId="LiveId" clId="{D5A872B8-313C-4215-B87E-B7B88119E156}" dt="2018-10-08T05:00:46.596" v="1332" actId="1076"/>
          <ac:picMkLst>
            <pc:docMk/>
            <pc:sldMk cId="3216410200" sldId="302"/>
            <ac:picMk id="6" creationId="{8B12B1D1-CA95-4E3A-BCA5-2588F062412A}"/>
          </ac:picMkLst>
        </pc:picChg>
      </pc:sldChg>
      <pc:sldChg chg="addSp delSp modSp add">
        <pc:chgData name="Rafael C." userId="ffa83960b425c528" providerId="LiveId" clId="{D5A872B8-313C-4215-B87E-B7B88119E156}" dt="2018-10-08T05:01:28.523" v="1365" actId="20577"/>
        <pc:sldMkLst>
          <pc:docMk/>
          <pc:sldMk cId="1397235496" sldId="303"/>
        </pc:sldMkLst>
        <pc:spChg chg="mod">
          <ac:chgData name="Rafael C." userId="ffa83960b425c528" providerId="LiveId" clId="{D5A872B8-313C-4215-B87E-B7B88119E156}" dt="2018-10-08T05:01:28.523" v="1365" actId="20577"/>
          <ac:spMkLst>
            <pc:docMk/>
            <pc:sldMk cId="1397235496" sldId="303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00:55.511" v="1334" actId="478"/>
          <ac:picMkLst>
            <pc:docMk/>
            <pc:sldMk cId="1397235496" sldId="303"/>
            <ac:picMk id="6" creationId="{8B12B1D1-CA95-4E3A-BCA5-2588F062412A}"/>
          </ac:picMkLst>
        </pc:picChg>
        <pc:picChg chg="add mod">
          <ac:chgData name="Rafael C." userId="ffa83960b425c528" providerId="LiveId" clId="{D5A872B8-313C-4215-B87E-B7B88119E156}" dt="2018-10-08T05:01:04.826" v="1338" actId="1076"/>
          <ac:picMkLst>
            <pc:docMk/>
            <pc:sldMk cId="1397235496" sldId="303"/>
            <ac:picMk id="7" creationId="{5E5D44BD-CB4C-4755-8D90-ECB43E74E680}"/>
          </ac:picMkLst>
        </pc:picChg>
      </pc:sldChg>
      <pc:sldChg chg="addSp delSp modSp add">
        <pc:chgData name="Rafael C." userId="ffa83960b425c528" providerId="LiveId" clId="{D5A872B8-313C-4215-B87E-B7B88119E156}" dt="2018-10-08T05:01:43.991" v="1395" actId="1076"/>
        <pc:sldMkLst>
          <pc:docMk/>
          <pc:sldMk cId="2406555272" sldId="304"/>
        </pc:sldMkLst>
        <pc:spChg chg="mod">
          <ac:chgData name="Rafael C." userId="ffa83960b425c528" providerId="LiveId" clId="{D5A872B8-313C-4215-B87E-B7B88119E156}" dt="2018-10-08T05:01:37.410" v="1393" actId="20577"/>
          <ac:spMkLst>
            <pc:docMk/>
            <pc:sldMk cId="2406555272" sldId="304"/>
            <ac:spMk id="4" creationId="{47BF13C9-597F-4101-B226-A0C8AB06CB95}"/>
          </ac:spMkLst>
        </pc:spChg>
        <pc:picChg chg="add mod">
          <ac:chgData name="Rafael C." userId="ffa83960b425c528" providerId="LiveId" clId="{D5A872B8-313C-4215-B87E-B7B88119E156}" dt="2018-10-08T05:01:43.991" v="1395" actId="1076"/>
          <ac:picMkLst>
            <pc:docMk/>
            <pc:sldMk cId="2406555272" sldId="304"/>
            <ac:picMk id="6" creationId="{DE9A3BEF-42CD-4C36-A236-39278E8A4048}"/>
          </ac:picMkLst>
        </pc:picChg>
        <pc:picChg chg="del">
          <ac:chgData name="Rafael C." userId="ffa83960b425c528" providerId="LiveId" clId="{D5A872B8-313C-4215-B87E-B7B88119E156}" dt="2018-10-08T05:01:15.158" v="1340" actId="478"/>
          <ac:picMkLst>
            <pc:docMk/>
            <pc:sldMk cId="2406555272" sldId="304"/>
            <ac:picMk id="7" creationId="{5E5D44BD-CB4C-4755-8D90-ECB43E74E680}"/>
          </ac:picMkLst>
        </pc:picChg>
      </pc:sldChg>
      <pc:sldChg chg="modSp add ord">
        <pc:chgData name="Rafael C." userId="ffa83960b425c528" providerId="LiveId" clId="{D5A872B8-313C-4215-B87E-B7B88119E156}" dt="2018-10-08T05:04:12.546" v="1532" actId="20577"/>
        <pc:sldMkLst>
          <pc:docMk/>
          <pc:sldMk cId="1166867367" sldId="305"/>
        </pc:sldMkLst>
        <pc:spChg chg="mod">
          <ac:chgData name="Rafael C." userId="ffa83960b425c528" providerId="LiveId" clId="{D5A872B8-313C-4215-B87E-B7B88119E156}" dt="2018-10-08T05:03:06.093" v="1404" actId="20577"/>
          <ac:spMkLst>
            <pc:docMk/>
            <pc:sldMk cId="1166867367" sldId="305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04:12.546" v="1532" actId="20577"/>
          <ac:spMkLst>
            <pc:docMk/>
            <pc:sldMk cId="1166867367" sldId="305"/>
            <ac:spMk id="5" creationId="{EC9A45E1-1B10-4959-A23C-8023AD14133C}"/>
          </ac:spMkLst>
        </pc:spChg>
      </pc:sldChg>
      <pc:sldChg chg="modSp add">
        <pc:chgData name="Rafael C." userId="ffa83960b425c528" providerId="LiveId" clId="{D5A872B8-313C-4215-B87E-B7B88119E156}" dt="2018-10-08T05:11:32.035" v="1811" actId="313"/>
        <pc:sldMkLst>
          <pc:docMk/>
          <pc:sldMk cId="1858461300" sldId="306"/>
        </pc:sldMkLst>
        <pc:spChg chg="mod">
          <ac:chgData name="Rafael C." userId="ffa83960b425c528" providerId="LiveId" clId="{D5A872B8-313C-4215-B87E-B7B88119E156}" dt="2018-10-08T05:11:32.035" v="1811" actId="313"/>
          <ac:spMkLst>
            <pc:docMk/>
            <pc:sldMk cId="1858461300" sldId="306"/>
            <ac:spMk id="5" creationId="{EC9A45E1-1B10-4959-A23C-8023AD14133C}"/>
          </ac:spMkLst>
        </pc:spChg>
      </pc:sldChg>
      <pc:sldChg chg="modSp add del">
        <pc:chgData name="Rafael C." userId="ffa83960b425c528" providerId="LiveId" clId="{D5A872B8-313C-4215-B87E-B7B88119E156}" dt="2018-10-08T05:37:36.025" v="2047" actId="20577"/>
        <pc:sldMkLst>
          <pc:docMk/>
          <pc:sldMk cId="30732809" sldId="307"/>
        </pc:sldMkLst>
        <pc:spChg chg="mod">
          <ac:chgData name="Rafael C." userId="ffa83960b425c528" providerId="LiveId" clId="{D5A872B8-313C-4215-B87E-B7B88119E156}" dt="2018-10-08T05:37:36.025" v="2047" actId="20577"/>
          <ac:spMkLst>
            <pc:docMk/>
            <pc:sldMk cId="30732809" sldId="307"/>
            <ac:spMk id="5" creationId="{EC9A45E1-1B10-4959-A23C-8023AD14133C}"/>
          </ac:spMkLst>
        </pc:spChg>
      </pc:sldChg>
      <pc:sldChg chg="addSp modSp add">
        <pc:chgData name="Rafael C." userId="ffa83960b425c528" providerId="LiveId" clId="{D5A872B8-313C-4215-B87E-B7B88119E156}" dt="2018-10-08T05:08:30.942" v="1810" actId="20577"/>
        <pc:sldMkLst>
          <pc:docMk/>
          <pc:sldMk cId="1257397652" sldId="308"/>
        </pc:sldMkLst>
        <pc:spChg chg="mod">
          <ac:chgData name="Rafael C." userId="ffa83960b425c528" providerId="LiveId" clId="{D5A872B8-313C-4215-B87E-B7B88119E156}" dt="2018-10-08T05:08:30.942" v="1810" actId="20577"/>
          <ac:spMkLst>
            <pc:docMk/>
            <pc:sldMk cId="1257397652" sldId="308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08:13.560" v="1791" actId="403"/>
          <ac:spMkLst>
            <pc:docMk/>
            <pc:sldMk cId="1257397652" sldId="308"/>
            <ac:spMk id="5" creationId="{EC9A45E1-1B10-4959-A23C-8023AD14133C}"/>
          </ac:spMkLst>
        </pc:spChg>
        <pc:graphicFrameChg chg="add mod">
          <ac:chgData name="Rafael C." userId="ffa83960b425c528" providerId="LiveId" clId="{D5A872B8-313C-4215-B87E-B7B88119E156}" dt="2018-10-08T05:08:25.898" v="1809" actId="403"/>
          <ac:graphicFrameMkLst>
            <pc:docMk/>
            <pc:sldMk cId="1257397652" sldId="308"/>
            <ac:graphicFrameMk id="6" creationId="{088E6C20-3120-4522-9C4B-8078F5844BFE}"/>
          </ac:graphicFrameMkLst>
        </pc:graphicFrameChg>
      </pc:sldChg>
      <pc:sldChg chg="addSp modSp add ord">
        <pc:chgData name="Rafael C." userId="ffa83960b425c528" providerId="LiveId" clId="{D5A872B8-313C-4215-B87E-B7B88119E156}" dt="2018-10-08T05:12:32.850" v="1829" actId="1076"/>
        <pc:sldMkLst>
          <pc:docMk/>
          <pc:sldMk cId="921822746" sldId="309"/>
        </pc:sldMkLst>
        <pc:spChg chg="mod">
          <ac:chgData name="Rafael C." userId="ffa83960b425c528" providerId="LiveId" clId="{D5A872B8-313C-4215-B87E-B7B88119E156}" dt="2018-10-08T05:11:54.016" v="1824" actId="20577"/>
          <ac:spMkLst>
            <pc:docMk/>
            <pc:sldMk cId="921822746" sldId="309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12:27.994" v="1827" actId="242"/>
          <ac:spMkLst>
            <pc:docMk/>
            <pc:sldMk cId="921822746" sldId="309"/>
            <ac:spMk id="5" creationId="{EC9A45E1-1B10-4959-A23C-8023AD14133C}"/>
          </ac:spMkLst>
        </pc:spChg>
        <pc:picChg chg="add mod">
          <ac:chgData name="Rafael C." userId="ffa83960b425c528" providerId="LiveId" clId="{D5A872B8-313C-4215-B87E-B7B88119E156}" dt="2018-10-08T05:12:32.850" v="1829" actId="1076"/>
          <ac:picMkLst>
            <pc:docMk/>
            <pc:sldMk cId="921822746" sldId="309"/>
            <ac:picMk id="6" creationId="{3A5DF90B-15EE-4D27-B86F-D2C4C7A43F79}"/>
          </ac:picMkLst>
        </pc:picChg>
      </pc:sldChg>
      <pc:sldChg chg="addSp delSp modSp add">
        <pc:chgData name="Rafael C." userId="ffa83960b425c528" providerId="LiveId" clId="{D5A872B8-313C-4215-B87E-B7B88119E156}" dt="2018-10-08T05:13:06.525" v="1837" actId="1076"/>
        <pc:sldMkLst>
          <pc:docMk/>
          <pc:sldMk cId="769063281" sldId="310"/>
        </pc:sldMkLst>
        <pc:spChg chg="mod">
          <ac:chgData name="Rafael C." userId="ffa83960b425c528" providerId="LiveId" clId="{D5A872B8-313C-4215-B87E-B7B88119E156}" dt="2018-10-08T05:13:01.043" v="1835" actId="14100"/>
          <ac:spMkLst>
            <pc:docMk/>
            <pc:sldMk cId="769063281" sldId="310"/>
            <ac:spMk id="5" creationId="{EC9A45E1-1B10-4959-A23C-8023AD14133C}"/>
          </ac:spMkLst>
        </pc:spChg>
        <pc:picChg chg="del">
          <ac:chgData name="Rafael C." userId="ffa83960b425c528" providerId="LiveId" clId="{D5A872B8-313C-4215-B87E-B7B88119E156}" dt="2018-10-08T05:12:53.503" v="1832" actId="478"/>
          <ac:picMkLst>
            <pc:docMk/>
            <pc:sldMk cId="769063281" sldId="310"/>
            <ac:picMk id="6" creationId="{3A5DF90B-15EE-4D27-B86F-D2C4C7A43F79}"/>
          </ac:picMkLst>
        </pc:picChg>
        <pc:picChg chg="add mod">
          <ac:chgData name="Rafael C." userId="ffa83960b425c528" providerId="LiveId" clId="{D5A872B8-313C-4215-B87E-B7B88119E156}" dt="2018-10-08T05:13:06.525" v="1837" actId="1076"/>
          <ac:picMkLst>
            <pc:docMk/>
            <pc:sldMk cId="769063281" sldId="310"/>
            <ac:picMk id="7" creationId="{18C98634-8C86-4D23-9D4C-15C541221D46}"/>
          </ac:picMkLst>
        </pc:picChg>
      </pc:sldChg>
      <pc:sldChg chg="addSp delSp modSp add">
        <pc:chgData name="Rafael C." userId="ffa83960b425c528" providerId="LiveId" clId="{D5A872B8-313C-4215-B87E-B7B88119E156}" dt="2018-10-08T05:13:21.826" v="1843" actId="1076"/>
        <pc:sldMkLst>
          <pc:docMk/>
          <pc:sldMk cId="968916950" sldId="311"/>
        </pc:sldMkLst>
        <pc:picChg chg="add mod">
          <ac:chgData name="Rafael C." userId="ffa83960b425c528" providerId="LiveId" clId="{D5A872B8-313C-4215-B87E-B7B88119E156}" dt="2018-10-08T05:13:21.826" v="1843" actId="1076"/>
          <ac:picMkLst>
            <pc:docMk/>
            <pc:sldMk cId="968916950" sldId="311"/>
            <ac:picMk id="6" creationId="{CC9EA084-A061-44C5-A80A-2FFF7389D07E}"/>
          </ac:picMkLst>
        </pc:picChg>
        <pc:picChg chg="del">
          <ac:chgData name="Rafael C." userId="ffa83960b425c528" providerId="LiveId" clId="{D5A872B8-313C-4215-B87E-B7B88119E156}" dt="2018-10-08T05:13:14.175" v="1839" actId="478"/>
          <ac:picMkLst>
            <pc:docMk/>
            <pc:sldMk cId="968916950" sldId="311"/>
            <ac:picMk id="7" creationId="{18C98634-8C86-4D23-9D4C-15C541221D46}"/>
          </ac:picMkLst>
        </pc:picChg>
      </pc:sldChg>
      <pc:sldChg chg="addSp delSp modSp add del">
        <pc:chgData name="Rafael C." userId="ffa83960b425c528" providerId="LiveId" clId="{D5A872B8-313C-4215-B87E-B7B88119E156}" dt="2018-10-08T05:13:40.228" v="1851" actId="2696"/>
        <pc:sldMkLst>
          <pc:docMk/>
          <pc:sldMk cId="2380109637" sldId="312"/>
        </pc:sldMkLst>
        <pc:picChg chg="del">
          <ac:chgData name="Rafael C." userId="ffa83960b425c528" providerId="LiveId" clId="{D5A872B8-313C-4215-B87E-B7B88119E156}" dt="2018-10-08T05:13:30.153" v="1845" actId="478"/>
          <ac:picMkLst>
            <pc:docMk/>
            <pc:sldMk cId="2380109637" sldId="312"/>
            <ac:picMk id="6" creationId="{CC9EA084-A061-44C5-A80A-2FFF7389D07E}"/>
          </ac:picMkLst>
        </pc:picChg>
        <pc:picChg chg="add mod">
          <ac:chgData name="Rafael C." userId="ffa83960b425c528" providerId="LiveId" clId="{D5A872B8-313C-4215-B87E-B7B88119E156}" dt="2018-10-08T05:13:36.521" v="1849" actId="1076"/>
          <ac:picMkLst>
            <pc:docMk/>
            <pc:sldMk cId="2380109637" sldId="312"/>
            <ac:picMk id="7" creationId="{C8B3C82A-341D-470C-8EF6-655ED9E9C4CC}"/>
          </ac:picMkLst>
        </pc:picChg>
      </pc:sldChg>
      <pc:sldChg chg="addSp delSp modSp add">
        <pc:chgData name="Rafael C." userId="ffa83960b425c528" providerId="LiveId" clId="{D5A872B8-313C-4215-B87E-B7B88119E156}" dt="2018-10-08T05:15:43.214" v="1855" actId="1076"/>
        <pc:sldMkLst>
          <pc:docMk/>
          <pc:sldMk cId="2544402906" sldId="313"/>
        </pc:sldMkLst>
        <pc:picChg chg="del">
          <ac:chgData name="Rafael C." userId="ffa83960b425c528" providerId="LiveId" clId="{D5A872B8-313C-4215-B87E-B7B88119E156}" dt="2018-10-08T05:15:38.802" v="1853" actId="478"/>
          <ac:picMkLst>
            <pc:docMk/>
            <pc:sldMk cId="2544402906" sldId="313"/>
            <ac:picMk id="7" creationId="{C8B3C82A-341D-470C-8EF6-655ED9E9C4CC}"/>
          </ac:picMkLst>
        </pc:picChg>
        <pc:picChg chg="add mod">
          <ac:chgData name="Rafael C." userId="ffa83960b425c528" providerId="LiveId" clId="{D5A872B8-313C-4215-B87E-B7B88119E156}" dt="2018-10-08T05:15:43.214" v="1855" actId="1076"/>
          <ac:picMkLst>
            <pc:docMk/>
            <pc:sldMk cId="2544402906" sldId="313"/>
            <ac:picMk id="1026" creationId="{A475DFDC-F727-485B-8D5D-DDF2E6D76549}"/>
          </ac:picMkLst>
        </pc:picChg>
      </pc:sldChg>
      <pc:sldChg chg="modSp add ord">
        <pc:chgData name="Rafael C." userId="ffa83960b425c528" providerId="LiveId" clId="{D5A872B8-313C-4215-B87E-B7B88119E156}" dt="2018-10-08T05:27:50.450" v="1980"/>
        <pc:sldMkLst>
          <pc:docMk/>
          <pc:sldMk cId="525719570" sldId="314"/>
        </pc:sldMkLst>
        <pc:spChg chg="mod">
          <ac:chgData name="Rafael C." userId="ffa83960b425c528" providerId="LiveId" clId="{D5A872B8-313C-4215-B87E-B7B88119E156}" dt="2018-10-08T05:24:49.196" v="1922" actId="20577"/>
          <ac:spMkLst>
            <pc:docMk/>
            <pc:sldMk cId="525719570" sldId="314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25:21.308" v="1926" actId="14"/>
          <ac:spMkLst>
            <pc:docMk/>
            <pc:sldMk cId="525719570" sldId="314"/>
            <ac:spMk id="5" creationId="{EC9A45E1-1B10-4959-A23C-8023AD14133C}"/>
          </ac:spMkLst>
        </pc:spChg>
      </pc:sldChg>
      <pc:sldChg chg="addSp delSp modSp add ord">
        <pc:chgData name="Rafael C." userId="ffa83960b425c528" providerId="LiveId" clId="{D5A872B8-313C-4215-B87E-B7B88119E156}" dt="2018-10-08T05:27:50.450" v="1980"/>
        <pc:sldMkLst>
          <pc:docMk/>
          <pc:sldMk cId="1437203535" sldId="315"/>
        </pc:sldMkLst>
        <pc:spChg chg="mod">
          <ac:chgData name="Rafael C." userId="ffa83960b425c528" providerId="LiveId" clId="{D5A872B8-313C-4215-B87E-B7B88119E156}" dt="2018-10-08T05:26:05.651" v="1959" actId="20577"/>
          <ac:spMkLst>
            <pc:docMk/>
            <pc:sldMk cId="1437203535" sldId="315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26:31.886" v="1960" actId="478"/>
          <ac:picMkLst>
            <pc:docMk/>
            <pc:sldMk cId="1437203535" sldId="315"/>
            <ac:picMk id="1026" creationId="{A475DFDC-F727-485B-8D5D-DDF2E6D76549}"/>
          </ac:picMkLst>
        </pc:picChg>
        <pc:picChg chg="add mod">
          <ac:chgData name="Rafael C." userId="ffa83960b425c528" providerId="LiveId" clId="{D5A872B8-313C-4215-B87E-B7B88119E156}" dt="2018-10-08T05:26:35.764" v="1962" actId="1076"/>
          <ac:picMkLst>
            <pc:docMk/>
            <pc:sldMk cId="1437203535" sldId="315"/>
            <ac:picMk id="6146" creationId="{E4A2DB2F-6E84-487E-B5B7-DDF72E4B1309}"/>
          </ac:picMkLst>
        </pc:picChg>
      </pc:sldChg>
      <pc:sldChg chg="addSp delSp modSp add ord">
        <pc:chgData name="Rafael C." userId="ffa83960b425c528" providerId="LiveId" clId="{D5A872B8-313C-4215-B87E-B7B88119E156}" dt="2018-10-08T05:27:50.450" v="1980"/>
        <pc:sldMkLst>
          <pc:docMk/>
          <pc:sldMk cId="2688304759" sldId="316"/>
        </pc:sldMkLst>
        <pc:spChg chg="mod">
          <ac:chgData name="Rafael C." userId="ffa83960b425c528" providerId="LiveId" clId="{D5A872B8-313C-4215-B87E-B7B88119E156}" dt="2018-10-08T05:26:48.292" v="1972" actId="20577"/>
          <ac:spMkLst>
            <pc:docMk/>
            <pc:sldMk cId="2688304759" sldId="316"/>
            <ac:spMk id="4" creationId="{47BF13C9-597F-4101-B226-A0C8AB06CB95}"/>
          </ac:spMkLst>
        </pc:spChg>
        <pc:spChg chg="mod">
          <ac:chgData name="Rafael C." userId="ffa83960b425c528" providerId="LiveId" clId="{D5A872B8-313C-4215-B87E-B7B88119E156}" dt="2018-10-08T05:27:12.350" v="1976" actId="1076"/>
          <ac:spMkLst>
            <pc:docMk/>
            <pc:sldMk cId="2688304759" sldId="316"/>
            <ac:spMk id="5" creationId="{EC9A45E1-1B10-4959-A23C-8023AD14133C}"/>
          </ac:spMkLst>
        </pc:spChg>
        <pc:picChg chg="del">
          <ac:chgData name="Rafael C." userId="ffa83960b425c528" providerId="LiveId" clId="{D5A872B8-313C-4215-B87E-B7B88119E156}" dt="2018-10-08T05:26:50.149" v="1973" actId="478"/>
          <ac:picMkLst>
            <pc:docMk/>
            <pc:sldMk cId="2688304759" sldId="316"/>
            <ac:picMk id="6146" creationId="{E4A2DB2F-6E84-487E-B5B7-DDF72E4B1309}"/>
          </ac:picMkLst>
        </pc:picChg>
        <pc:picChg chg="add mod">
          <ac:chgData name="Rafael C." userId="ffa83960b425c528" providerId="LiveId" clId="{D5A872B8-313C-4215-B87E-B7B88119E156}" dt="2018-10-08T05:27:27.056" v="1979" actId="1076"/>
          <ac:picMkLst>
            <pc:docMk/>
            <pc:sldMk cId="2688304759" sldId="316"/>
            <ac:picMk id="7170" creationId="{D48D36DF-D50B-44FA-8A17-951AAB179756}"/>
          </ac:picMkLst>
        </pc:picChg>
      </pc:sldChg>
      <pc:sldChg chg="addSp delSp modSp add ord">
        <pc:chgData name="Rafael C." userId="ffa83960b425c528" providerId="LiveId" clId="{D5A872B8-313C-4215-B87E-B7B88119E156}" dt="2018-10-08T05:32:20.428" v="1999" actId="1076"/>
        <pc:sldMkLst>
          <pc:docMk/>
          <pc:sldMk cId="450082940" sldId="317"/>
        </pc:sldMkLst>
        <pc:spChg chg="mod">
          <ac:chgData name="Rafael C." userId="ffa83960b425c528" providerId="LiveId" clId="{D5A872B8-313C-4215-B87E-B7B88119E156}" dt="2018-10-08T05:31:53.553" v="1994" actId="20577"/>
          <ac:spMkLst>
            <pc:docMk/>
            <pc:sldMk cId="450082940" sldId="317"/>
            <ac:spMk id="4" creationId="{47BF13C9-597F-4101-B226-A0C8AB06CB95}"/>
          </ac:spMkLst>
        </pc:spChg>
        <pc:picChg chg="del">
          <ac:chgData name="Rafael C." userId="ffa83960b425c528" providerId="LiveId" clId="{D5A872B8-313C-4215-B87E-B7B88119E156}" dt="2018-10-08T05:31:55.477" v="1995" actId="478"/>
          <ac:picMkLst>
            <pc:docMk/>
            <pc:sldMk cId="450082940" sldId="317"/>
            <ac:picMk id="6" creationId="{DE9A3BEF-42CD-4C36-A236-39278E8A4048}"/>
          </ac:picMkLst>
        </pc:picChg>
        <pc:picChg chg="add mod">
          <ac:chgData name="Rafael C." userId="ffa83960b425c528" providerId="LiveId" clId="{D5A872B8-313C-4215-B87E-B7B88119E156}" dt="2018-10-08T05:32:20.428" v="1999" actId="1076"/>
          <ac:picMkLst>
            <pc:docMk/>
            <pc:sldMk cId="450082940" sldId="317"/>
            <ac:picMk id="1026" creationId="{FE72D1CE-930B-45E8-B08A-2D94A3D8680F}"/>
          </ac:picMkLst>
        </pc:picChg>
      </pc:sldChg>
      <pc:sldChg chg="addSp delSp modSp add">
        <pc:chgData name="Rafael C." userId="ffa83960b425c528" providerId="LiveId" clId="{D5A872B8-313C-4215-B87E-B7B88119E156}" dt="2018-10-08T05:36:45.110" v="2029" actId="1076"/>
        <pc:sldMkLst>
          <pc:docMk/>
          <pc:sldMk cId="3513541520" sldId="318"/>
        </pc:sldMkLst>
        <pc:spChg chg="mod">
          <ac:chgData name="Rafael C." userId="ffa83960b425c528" providerId="LiveId" clId="{D5A872B8-313C-4215-B87E-B7B88119E156}" dt="2018-10-08T05:32:32.396" v="2014" actId="20577"/>
          <ac:spMkLst>
            <pc:docMk/>
            <pc:sldMk cId="3513541520" sldId="318"/>
            <ac:spMk id="4" creationId="{47BF13C9-597F-4101-B226-A0C8AB06CB95}"/>
          </ac:spMkLst>
        </pc:spChg>
        <pc:spChg chg="add del mod">
          <ac:chgData name="Rafael C." userId="ffa83960b425c528" providerId="LiveId" clId="{D5A872B8-313C-4215-B87E-B7B88119E156}" dt="2018-10-08T05:36:13.887" v="2023" actId="1076"/>
          <ac:spMkLst>
            <pc:docMk/>
            <pc:sldMk cId="3513541520" sldId="318"/>
            <ac:spMk id="5" creationId="{EC9A45E1-1B10-4959-A23C-8023AD14133C}"/>
          </ac:spMkLst>
        </pc:spChg>
        <pc:picChg chg="del">
          <ac:chgData name="Rafael C." userId="ffa83960b425c528" providerId="LiveId" clId="{D5A872B8-313C-4215-B87E-B7B88119E156}" dt="2018-10-08T05:32:25.887" v="2001" actId="478"/>
          <ac:picMkLst>
            <pc:docMk/>
            <pc:sldMk cId="3513541520" sldId="318"/>
            <ac:picMk id="1026" creationId="{FE72D1CE-930B-45E8-B08A-2D94A3D8680F}"/>
          </ac:picMkLst>
        </pc:picChg>
        <pc:picChg chg="add del mod">
          <ac:chgData name="Rafael C." userId="ffa83960b425c528" providerId="LiveId" clId="{D5A872B8-313C-4215-B87E-B7B88119E156}" dt="2018-10-08T05:36:02.315" v="2020"/>
          <ac:picMkLst>
            <pc:docMk/>
            <pc:sldMk cId="3513541520" sldId="318"/>
            <ac:picMk id="2050" creationId="{805E7187-4557-4EC2-B80F-643ADA6DE3F8}"/>
          </ac:picMkLst>
        </pc:picChg>
        <pc:picChg chg="add del mod">
          <ac:chgData name="Rafael C." userId="ffa83960b425c528" providerId="LiveId" clId="{D5A872B8-313C-4215-B87E-B7B88119E156}" dt="2018-10-08T05:36:21.790" v="2026"/>
          <ac:picMkLst>
            <pc:docMk/>
            <pc:sldMk cId="3513541520" sldId="318"/>
            <ac:picMk id="2052" creationId="{6A560CE2-C7AD-497F-913B-7509841B01F3}"/>
          </ac:picMkLst>
        </pc:picChg>
        <pc:picChg chg="add mod">
          <ac:chgData name="Rafael C." userId="ffa83960b425c528" providerId="LiveId" clId="{D5A872B8-313C-4215-B87E-B7B88119E156}" dt="2018-10-08T05:36:45.110" v="2029" actId="1076"/>
          <ac:picMkLst>
            <pc:docMk/>
            <pc:sldMk cId="3513541520" sldId="318"/>
            <ac:picMk id="2054" creationId="{86E23C54-0407-4217-AFA7-300907EDA9A8}"/>
          </ac:picMkLst>
        </pc:picChg>
      </pc:sldChg>
      <pc:sldChg chg="add del ord setBg">
        <pc:chgData name="Rafael C." userId="ffa83960b425c528" providerId="LiveId" clId="{D5A872B8-313C-4215-B87E-B7B88119E156}" dt="2018-10-18T04:03:22.087" v="2059" actId="2696"/>
        <pc:sldMkLst>
          <pc:docMk/>
          <pc:sldMk cId="3692097646" sldId="335"/>
        </pc:sldMkLst>
      </pc:sldChg>
      <pc:sldChg chg="add">
        <pc:chgData name="Rafael C." userId="ffa83960b425c528" providerId="LiveId" clId="{D5A872B8-313C-4215-B87E-B7B88119E156}" dt="2018-10-18T04:03:03.829" v="2055"/>
        <pc:sldMkLst>
          <pc:docMk/>
          <pc:sldMk cId="3080379292" sldId="33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Hoja1!$B$1</c:f>
              <c:strCache>
                <c:ptCount val="1"/>
                <c:pt idx="0">
                  <c:v>A1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Hoja1!$B$2:$B$14</c:f>
              <c:numCache>
                <c:formatCode>0%</c:formatCode>
                <c:ptCount val="13"/>
                <c:pt idx="0">
                  <c:v>0.64345267648618731</c:v>
                </c:pt>
                <c:pt idx="1">
                  <c:v>0.66275783168157398</c:v>
                </c:pt>
                <c:pt idx="2">
                  <c:v>0.68124123737558717</c:v>
                </c:pt>
                <c:pt idx="3">
                  <c:v>0.69897000433601875</c:v>
                </c:pt>
                <c:pt idx="4">
                  <c:v>0.71600334363479912</c:v>
                </c:pt>
                <c:pt idx="5">
                  <c:v>0.7323937598229685</c:v>
                </c:pt>
                <c:pt idx="6">
                  <c:v>0.74818802700620035</c:v>
                </c:pt>
                <c:pt idx="7">
                  <c:v>0.76342799356293722</c:v>
                </c:pt>
                <c:pt idx="8">
                  <c:v>0.77815125038364363</c:v>
                </c:pt>
                <c:pt idx="9">
                  <c:v>0.77815125038364363</c:v>
                </c:pt>
                <c:pt idx="10">
                  <c:v>0.77815125038364363</c:v>
                </c:pt>
                <c:pt idx="11">
                  <c:v>0.77815125038364363</c:v>
                </c:pt>
                <c:pt idx="12">
                  <c:v>0.77815125038364363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C8-4C2F-AAC5-D2C7A9B5B292}"/>
            </c:ext>
          </c:extLst>
        </c:ser>
        <c:ser>
          <c:idx val="2"/>
          <c:order val="1"/>
          <c:tx>
            <c:strRef>
              <c:f>Hoja1!$C$1</c:f>
              <c:strCache>
                <c:ptCount val="1"/>
                <c:pt idx="0">
                  <c:v>A2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Hoja1!$C$2:$C$14</c:f>
              <c:numCache>
                <c:formatCode>0%</c:formatCode>
                <c:ptCount val="13"/>
                <c:pt idx="0">
                  <c:v>0.57978359661680989</c:v>
                </c:pt>
                <c:pt idx="1">
                  <c:v>0.62324929039790022</c:v>
                </c:pt>
                <c:pt idx="2">
                  <c:v>0.66275783168157387</c:v>
                </c:pt>
                <c:pt idx="3">
                  <c:v>0.69897000433601864</c:v>
                </c:pt>
                <c:pt idx="4">
                  <c:v>0.73239375982296839</c:v>
                </c:pt>
                <c:pt idx="5">
                  <c:v>0.76342799356293722</c:v>
                </c:pt>
                <c:pt idx="6">
                  <c:v>0.79239168949825378</c:v>
                </c:pt>
                <c:pt idx="7">
                  <c:v>0.81954393554186866</c:v>
                </c:pt>
                <c:pt idx="8">
                  <c:v>0.84509804001425681</c:v>
                </c:pt>
                <c:pt idx="9">
                  <c:v>0.84509804001425681</c:v>
                </c:pt>
                <c:pt idx="10">
                  <c:v>0.84509804001425681</c:v>
                </c:pt>
                <c:pt idx="11">
                  <c:v>0.84509804001425681</c:v>
                </c:pt>
                <c:pt idx="12">
                  <c:v>0.84509804001425681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CC8-4C2F-AAC5-D2C7A9B5B292}"/>
            </c:ext>
          </c:extLst>
        </c:ser>
        <c:ser>
          <c:idx val="3"/>
          <c:order val="2"/>
          <c:tx>
            <c:strRef>
              <c:f>Hoja1!$D$1</c:f>
              <c:strCache>
                <c:ptCount val="1"/>
                <c:pt idx="0">
                  <c:v>A3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Hoja1!$D$2:$D$14</c:f>
              <c:numCache>
                <c:formatCode>0%</c:formatCode>
                <c:ptCount val="13"/>
                <c:pt idx="0">
                  <c:v>0.66275783168157421</c:v>
                </c:pt>
                <c:pt idx="1">
                  <c:v>0.66745295288995399</c:v>
                </c:pt>
                <c:pt idx="2">
                  <c:v>0.67209785793571752</c:v>
                </c:pt>
                <c:pt idx="3">
                  <c:v>0.67669360962486669</c:v>
                </c:pt>
                <c:pt idx="4">
                  <c:v>0.68124123737558728</c:v>
                </c:pt>
                <c:pt idx="5">
                  <c:v>0.68574173860226373</c:v>
                </c:pt>
                <c:pt idx="6">
                  <c:v>0.69019608002851374</c:v>
                </c:pt>
                <c:pt idx="7">
                  <c:v>0.69460519893356876</c:v>
                </c:pt>
                <c:pt idx="8">
                  <c:v>0.69897000433601886</c:v>
                </c:pt>
                <c:pt idx="9">
                  <c:v>0.69897000433601886</c:v>
                </c:pt>
                <c:pt idx="10">
                  <c:v>0.69897000433601886</c:v>
                </c:pt>
                <c:pt idx="11">
                  <c:v>0.69897000433601886</c:v>
                </c:pt>
                <c:pt idx="12">
                  <c:v>0.69897000433601886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CC8-4C2F-AAC5-D2C7A9B5B292}"/>
            </c:ext>
          </c:extLst>
        </c:ser>
        <c:ser>
          <c:idx val="4"/>
          <c:order val="3"/>
          <c:tx>
            <c:strRef>
              <c:f>Hoja1!$E$1</c:f>
              <c:strCache>
                <c:ptCount val="1"/>
                <c:pt idx="0">
                  <c:v>Deep Learning</c:v>
                </c:pt>
              </c:strCache>
            </c:strRef>
          </c:tx>
          <c:marker>
            <c:symbol val="none"/>
          </c:marker>
          <c:cat>
            <c:numRef>
              <c:f>Hoja1!$A$2:$A$14</c:f>
              <c:numCache>
                <c:formatCode>_-* #,##0\ _€_-;\-* #,##0\ _€_-;_-* "-"??\ _€_-;_-@_-</c:formatCode>
                <c:ptCount val="13"/>
                <c:pt idx="0">
                  <c:v>1000</c:v>
                </c:pt>
                <c:pt idx="1">
                  <c:v>5000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200000</c:v>
                </c:pt>
                <c:pt idx="6">
                  <c:v>500000</c:v>
                </c:pt>
                <c:pt idx="7">
                  <c:v>1000000</c:v>
                </c:pt>
                <c:pt idx="8">
                  <c:v>10000000</c:v>
                </c:pt>
                <c:pt idx="9">
                  <c:v>100000000</c:v>
                </c:pt>
                <c:pt idx="10">
                  <c:v>200000000</c:v>
                </c:pt>
                <c:pt idx="11">
                  <c:v>300000000</c:v>
                </c:pt>
                <c:pt idx="12">
                  <c:v>400000000</c:v>
                </c:pt>
              </c:numCache>
            </c:numRef>
          </c:cat>
          <c:val>
            <c:numRef>
              <c:f>Hoja1!$E$2:$E$14</c:f>
              <c:numCache>
                <c:formatCode>0%</c:formatCode>
                <c:ptCount val="13"/>
                <c:pt idx="0">
                  <c:v>0.47712125471966244</c:v>
                </c:pt>
                <c:pt idx="1">
                  <c:v>0.54406804435027567</c:v>
                </c:pt>
                <c:pt idx="2">
                  <c:v>0.6020599913279624</c:v>
                </c:pt>
                <c:pt idx="3">
                  <c:v>0.65321251377534373</c:v>
                </c:pt>
                <c:pt idx="4">
                  <c:v>0.69897000433601886</c:v>
                </c:pt>
                <c:pt idx="5">
                  <c:v>0.74036268949424389</c:v>
                </c:pt>
                <c:pt idx="6">
                  <c:v>0.77815125038364363</c:v>
                </c:pt>
                <c:pt idx="7">
                  <c:v>0.81291335664285558</c:v>
                </c:pt>
                <c:pt idx="8">
                  <c:v>0.84509804001425681</c:v>
                </c:pt>
                <c:pt idx="9">
                  <c:v>0.87506126339170009</c:v>
                </c:pt>
                <c:pt idx="10">
                  <c:v>0.90308998699194354</c:v>
                </c:pt>
                <c:pt idx="11">
                  <c:v>0.92941892571429274</c:v>
                </c:pt>
                <c:pt idx="12">
                  <c:v>0.95424250943932487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CC8-4C2F-AAC5-D2C7A9B5B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286464"/>
        <c:axId val="106300544"/>
      </c:lineChart>
      <c:catAx>
        <c:axId val="106286464"/>
        <c:scaling>
          <c:orientation val="minMax"/>
        </c:scaling>
        <c:delete val="0"/>
        <c:axPos val="b"/>
        <c:numFmt formatCode="_-* #,##0\ _€_-;\-* #,##0\ _€_-;_-* &quot;-&quot;??\ _€_-;_-@_-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s-ES"/>
          </a:p>
        </c:txPr>
        <c:crossAx val="106300544"/>
        <c:crosses val="autoZero"/>
        <c:auto val="1"/>
        <c:lblAlgn val="ctr"/>
        <c:lblOffset val="100"/>
        <c:noMultiLvlLbl val="0"/>
      </c:catAx>
      <c:valAx>
        <c:axId val="106300544"/>
        <c:scaling>
          <c:orientation val="minMax"/>
          <c:max val="1"/>
          <c:min val="0.4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s-ES"/>
          </a:p>
        </c:txPr>
        <c:crossAx val="10628646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s-E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0E39-F30C-4A14-BE95-FF764D57248C}" type="datetimeFigureOut">
              <a:rPr lang="es-AR" smtClean="0"/>
              <a:t>08/11/2018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5B0AA-AC91-4252-A91A-1FB595D642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0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502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4862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3114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0791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6191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0547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2617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7333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84617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2097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957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27878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20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9208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42363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3492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55312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4818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1315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1253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6324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178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7620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6952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71F84F50-F7F4-4521-AE96-DF8DD2A2027A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s-AR" altLang="es-AR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967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EF538-3970-494A-8E5C-4272E889D69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4653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891EE-8B3D-427F-AF1A-0AC46E4860E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506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34452" y="992718"/>
            <a:ext cx="2838449" cy="5135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14867" y="992718"/>
            <a:ext cx="8316384" cy="5135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58BE6-C411-4E37-980F-A127B773EB0A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0463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4868" y="992718"/>
            <a:ext cx="11358033" cy="27347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D1D66-B135-4E9D-8CC4-2BFF9E0AC6BF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5497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68B90-6117-41EB-8E8E-17C923A3C86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496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E46A0-065C-42F9-8D55-9E0D0E8E1F1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421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45233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AE108-3BFE-4565-A0C4-7A144E71EF5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5534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E899-DA72-4A2A-940F-7D587F37665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5342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4847-1DFF-4EC5-B2CC-E4E2F4A3C65B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440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8CE35-89B0-48ED-9620-F2B129FAE8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7069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42224-941F-4867-8C03-8986890BADA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4225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s-A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14A4-910A-4407-B817-34C16D9AD62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207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868" y="992718"/>
            <a:ext cx="11358033" cy="273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11296651" y="6216651"/>
            <a:ext cx="728133" cy="52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67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52E478-899D-486B-93FF-75C2C7B8C0C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4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4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los formatos del texto del esquema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  <a:p>
            <a:pPr lvl="4"/>
            <a:r>
              <a:rPr lang="en-GB" altLang="es-AR"/>
              <a:t>Octavo nivel del esquema</a:t>
            </a:r>
          </a:p>
          <a:p>
            <a:pPr lvl="4"/>
            <a:r>
              <a:rPr lang="en-GB" altLang="es-AR"/>
              <a:t>Noveno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27371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j-lt"/>
          <a:ea typeface="+mj-ea"/>
          <a:cs typeface="+mj-cs"/>
        </a:defRPr>
      </a:lvl1pPr>
      <a:lvl2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2pPr>
      <a:lvl3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3pPr>
      <a:lvl4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4pPr>
      <a:lvl5pPr algn="l" defTabSz="59900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67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457189" indent="-457189" algn="l" defTabSz="599002" rtl="0" eaLnBrk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eaLnBrk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2pPr>
      <a:lvl3pPr marL="1523962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3pPr>
      <a:lvl4pPr marL="2133547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1867">
          <a:solidFill>
            <a:srgbClr val="000000"/>
          </a:solidFill>
          <a:latin typeface="+mn-lt"/>
          <a:cs typeface="+mn-cs"/>
        </a:defRPr>
      </a:lvl4pPr>
      <a:lvl5pPr marL="2743131" indent="-304792" algn="l" defTabSz="599002" rtl="0" eaLnBrk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>
          <a:solidFill>
            <a:srgbClr val="000000"/>
          </a:solidFill>
          <a:latin typeface="+mn-lt"/>
          <a:cs typeface="+mn-cs"/>
        </a:defRPr>
      </a:lvl5pPr>
      <a:lvl6pPr marL="335271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6pPr>
      <a:lvl7pPr marL="396230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7pPr>
      <a:lvl8pPr marL="4571886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8pPr>
      <a:lvl9pPr marL="5181470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itchFamily="18" charset="0"/>
        <a:defRPr sz="2667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https://github.com/Argent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nickel" TargetMode="External"/><Relationship Id="rId5" Type="http://schemas.openxmlformats.org/officeDocument/2006/relationships/hyperlink" Target="https://www.linkedin.com/in/rafael-crescenzi" TargetMode="External"/><Relationship Id="rId4" Type="http://schemas.openxmlformats.org/officeDocument/2006/relationships/hyperlink" Target="mailto:rafael.crescenzi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>
            <a:extLst>
              <a:ext uri="{FF2B5EF4-FFF2-40B4-BE49-F238E27FC236}">
                <a16:creationId xmlns:a16="http://schemas.microsoft.com/office/drawing/2014/main" xmlns="" id="{79AD52D0-06D4-4493-91EA-6C4E014D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21168"/>
            <a:ext cx="12192000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lvl="1" defTabSz="59900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AR" sz="6000" noProof="0" dirty="0" smtClean="0">
                <a:latin typeface="Calibri" panose="020F0502020204030204" pitchFamily="34" charset="0"/>
                <a:cs typeface="Calibri" panose="020F0502020204030204" pitchFamily="34" charset="0"/>
              </a:rPr>
              <a:t>Aprendizaje Supervisado</a:t>
            </a:r>
            <a:endParaRPr lang="en" sz="6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14" y="0"/>
            <a:ext cx="6625772" cy="24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60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Red Neuronal Artificial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C677E6D7-C140-4AAB-9CB1-9A25E5BBCCD3}"/>
              </a:ext>
            </a:extLst>
          </p:cNvPr>
          <p:cNvGrpSpPr/>
          <p:nvPr/>
        </p:nvGrpSpPr>
        <p:grpSpPr>
          <a:xfrm>
            <a:off x="3113842" y="2808862"/>
            <a:ext cx="5964315" cy="3280339"/>
            <a:chOff x="2238780" y="2021520"/>
            <a:chExt cx="4687900" cy="2766786"/>
          </a:xfrm>
        </p:grpSpPr>
        <p:sp>
          <p:nvSpPr>
            <p:cNvPr id="50" name="Oval 2">
              <a:extLst>
                <a:ext uri="{FF2B5EF4-FFF2-40B4-BE49-F238E27FC236}">
                  <a16:creationId xmlns:a16="http://schemas.microsoft.com/office/drawing/2014/main" xmlns="" id="{2C31C038-2332-4413-BB1A-F9C4F272BE20}"/>
                </a:ext>
              </a:extLst>
            </p:cNvPr>
            <p:cNvSpPr/>
            <p:nvPr/>
          </p:nvSpPr>
          <p:spPr bwMode="auto">
            <a:xfrm>
              <a:off x="2254838" y="238426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xmlns="" id="{DB918AFA-A947-40FC-9411-C6F925ECE82F}"/>
                </a:ext>
              </a:extLst>
            </p:cNvPr>
            <p:cNvSpPr/>
            <p:nvPr/>
          </p:nvSpPr>
          <p:spPr bwMode="auto">
            <a:xfrm>
              <a:off x="2251730" y="3106804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xmlns="" id="{AC53D0BE-D16D-4E80-A7DD-08F154F3B86A}"/>
                </a:ext>
              </a:extLst>
            </p:cNvPr>
            <p:cNvSpPr/>
            <p:nvPr/>
          </p:nvSpPr>
          <p:spPr bwMode="auto">
            <a:xfrm>
              <a:off x="2238780" y="389719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3</a:t>
              </a:r>
            </a:p>
          </p:txBody>
        </p:sp>
        <p:cxnSp>
          <p:nvCxnSpPr>
            <p:cNvPr id="53" name="Straight Arrow Connector 5">
              <a:extLst>
                <a:ext uri="{FF2B5EF4-FFF2-40B4-BE49-F238E27FC236}">
                  <a16:creationId xmlns:a16="http://schemas.microsoft.com/office/drawing/2014/main" xmlns="" id="{5A3EC781-22C2-4018-80FC-F85831514D38}"/>
                </a:ext>
              </a:extLst>
            </p:cNvPr>
            <p:cNvCxnSpPr>
              <a:stCxn id="50" idx="6"/>
              <a:endCxn id="57" idx="1"/>
            </p:cNvCxnSpPr>
            <p:nvPr/>
          </p:nvCxnSpPr>
          <p:spPr bwMode="auto">
            <a:xfrm>
              <a:off x="2695434" y="2604566"/>
              <a:ext cx="1072408" cy="463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6">
              <a:extLst>
                <a:ext uri="{FF2B5EF4-FFF2-40B4-BE49-F238E27FC236}">
                  <a16:creationId xmlns:a16="http://schemas.microsoft.com/office/drawing/2014/main" xmlns="" id="{A3DF575E-EEE7-4E1B-BDCA-E435D8373CED}"/>
                </a:ext>
              </a:extLst>
            </p:cNvPr>
            <p:cNvCxnSpPr>
              <a:stCxn id="51" idx="6"/>
              <a:endCxn id="55" idx="1"/>
            </p:cNvCxnSpPr>
            <p:nvPr/>
          </p:nvCxnSpPr>
          <p:spPr bwMode="auto">
            <a:xfrm flipV="1">
              <a:off x="2692326" y="2241781"/>
              <a:ext cx="1078624" cy="10853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xmlns="" id="{A1B21CE9-90F9-45F1-9D22-AB098C0A775A}"/>
                </a:ext>
              </a:extLst>
            </p:cNvPr>
            <p:cNvSpPr/>
            <p:nvPr/>
          </p:nvSpPr>
          <p:spPr bwMode="auto">
            <a:xfrm>
              <a:off x="3770950" y="202152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A</a:t>
              </a:r>
            </a:p>
          </p:txBody>
        </p:sp>
        <p:cxnSp>
          <p:nvCxnSpPr>
            <p:cNvPr id="56" name="Straight Arrow Connector 9">
              <a:extLst>
                <a:ext uri="{FF2B5EF4-FFF2-40B4-BE49-F238E27FC236}">
                  <a16:creationId xmlns:a16="http://schemas.microsoft.com/office/drawing/2014/main" xmlns="" id="{D08622F9-C0C1-4627-82CF-BDEEFA56EA68}"/>
                </a:ext>
              </a:extLst>
            </p:cNvPr>
            <p:cNvCxnSpPr>
              <a:endCxn id="55" idx="1"/>
            </p:cNvCxnSpPr>
            <p:nvPr/>
          </p:nvCxnSpPr>
          <p:spPr bwMode="auto">
            <a:xfrm flipV="1">
              <a:off x="2679376" y="2241781"/>
              <a:ext cx="1091574" cy="18757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xmlns="" id="{C6DC7A1D-43BA-4C25-96B0-87D1599249F3}"/>
                </a:ext>
              </a:extLst>
            </p:cNvPr>
            <p:cNvSpPr/>
            <p:nvPr/>
          </p:nvSpPr>
          <p:spPr bwMode="auto">
            <a:xfrm>
              <a:off x="3767842" y="284773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B</a:t>
              </a: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xmlns="" id="{82293ABA-963F-4860-9D74-F65511F5D145}"/>
                </a:ext>
              </a:extLst>
            </p:cNvPr>
            <p:cNvSpPr/>
            <p:nvPr/>
          </p:nvSpPr>
          <p:spPr bwMode="auto">
            <a:xfrm>
              <a:off x="3777684" y="3622140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C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xmlns="" id="{08A567CE-350F-4B03-948A-72B6F25998F8}"/>
                </a:ext>
              </a:extLst>
            </p:cNvPr>
            <p:cNvSpPr/>
            <p:nvPr/>
          </p:nvSpPr>
          <p:spPr bwMode="auto">
            <a:xfrm>
              <a:off x="3777684" y="434778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D</a:t>
              </a: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xmlns="" id="{DA358957-BDFB-411A-A1C5-A93D46B0B36A}"/>
                </a:ext>
              </a:extLst>
            </p:cNvPr>
            <p:cNvSpPr/>
            <p:nvPr/>
          </p:nvSpPr>
          <p:spPr bwMode="auto">
            <a:xfrm>
              <a:off x="5099472" y="3259244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E</a:t>
              </a:r>
            </a:p>
          </p:txBody>
        </p:sp>
        <p:cxnSp>
          <p:nvCxnSpPr>
            <p:cNvPr id="61" name="Straight Arrow Connector 22">
              <a:extLst>
                <a:ext uri="{FF2B5EF4-FFF2-40B4-BE49-F238E27FC236}">
                  <a16:creationId xmlns:a16="http://schemas.microsoft.com/office/drawing/2014/main" xmlns="" id="{A726831E-449A-46BB-972C-6E728A9EC423}"/>
                </a:ext>
              </a:extLst>
            </p:cNvPr>
            <p:cNvCxnSpPr>
              <a:stCxn id="52" idx="6"/>
              <a:endCxn id="57" idx="1"/>
            </p:cNvCxnSpPr>
            <p:nvPr/>
          </p:nvCxnSpPr>
          <p:spPr bwMode="auto">
            <a:xfrm flipV="1">
              <a:off x="2679376" y="3067991"/>
              <a:ext cx="1088466" cy="10495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xmlns="" id="{E3DD3798-2775-4883-800E-DD1C4F5BA0AD}"/>
                </a:ext>
              </a:extLst>
            </p:cNvPr>
            <p:cNvCxnSpPr>
              <a:stCxn id="51" idx="6"/>
              <a:endCxn id="57" idx="1"/>
            </p:cNvCxnSpPr>
            <p:nvPr/>
          </p:nvCxnSpPr>
          <p:spPr bwMode="auto">
            <a:xfrm flipV="1">
              <a:off x="2692326" y="3067991"/>
              <a:ext cx="1075516" cy="259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26">
              <a:extLst>
                <a:ext uri="{FF2B5EF4-FFF2-40B4-BE49-F238E27FC236}">
                  <a16:creationId xmlns:a16="http://schemas.microsoft.com/office/drawing/2014/main" xmlns="" id="{B4711213-F1FC-4349-9D70-3BE12C1C7352}"/>
                </a:ext>
              </a:extLst>
            </p:cNvPr>
            <p:cNvCxnSpPr>
              <a:stCxn id="51" idx="6"/>
              <a:endCxn id="58" idx="1"/>
            </p:cNvCxnSpPr>
            <p:nvPr/>
          </p:nvCxnSpPr>
          <p:spPr bwMode="auto">
            <a:xfrm>
              <a:off x="2692326" y="3327102"/>
              <a:ext cx="1085358" cy="5152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31">
              <a:extLst>
                <a:ext uri="{FF2B5EF4-FFF2-40B4-BE49-F238E27FC236}">
                  <a16:creationId xmlns:a16="http://schemas.microsoft.com/office/drawing/2014/main" xmlns="" id="{291AB921-7C4E-425C-B4C9-C349B2545B68}"/>
                </a:ext>
              </a:extLst>
            </p:cNvPr>
            <p:cNvCxnSpPr>
              <a:stCxn id="51" idx="6"/>
              <a:endCxn id="59" idx="1"/>
            </p:cNvCxnSpPr>
            <p:nvPr/>
          </p:nvCxnSpPr>
          <p:spPr bwMode="auto">
            <a:xfrm>
              <a:off x="2692326" y="3327102"/>
              <a:ext cx="1085358" cy="12409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34">
              <a:extLst>
                <a:ext uri="{FF2B5EF4-FFF2-40B4-BE49-F238E27FC236}">
                  <a16:creationId xmlns:a16="http://schemas.microsoft.com/office/drawing/2014/main" xmlns="" id="{F8A0C43B-ADA6-4823-A2CF-12A7BFBC5D33}"/>
                </a:ext>
              </a:extLst>
            </p:cNvPr>
            <p:cNvCxnSpPr>
              <a:stCxn id="50" idx="6"/>
              <a:endCxn id="55" idx="1"/>
            </p:cNvCxnSpPr>
            <p:nvPr/>
          </p:nvCxnSpPr>
          <p:spPr bwMode="auto">
            <a:xfrm flipV="1">
              <a:off x="2695434" y="2241781"/>
              <a:ext cx="1075516" cy="362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37">
              <a:extLst>
                <a:ext uri="{FF2B5EF4-FFF2-40B4-BE49-F238E27FC236}">
                  <a16:creationId xmlns:a16="http://schemas.microsoft.com/office/drawing/2014/main" xmlns="" id="{20758876-847A-43BD-ACBF-DB13CD3EFCB2}"/>
                </a:ext>
              </a:extLst>
            </p:cNvPr>
            <p:cNvCxnSpPr>
              <a:stCxn id="52" idx="6"/>
              <a:endCxn id="58" idx="1"/>
            </p:cNvCxnSpPr>
            <p:nvPr/>
          </p:nvCxnSpPr>
          <p:spPr bwMode="auto">
            <a:xfrm flipV="1">
              <a:off x="2679376" y="3842401"/>
              <a:ext cx="1098308" cy="275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40">
              <a:extLst>
                <a:ext uri="{FF2B5EF4-FFF2-40B4-BE49-F238E27FC236}">
                  <a16:creationId xmlns:a16="http://schemas.microsoft.com/office/drawing/2014/main" xmlns="" id="{5B457342-6D76-4039-AB97-C32CB1BB1934}"/>
                </a:ext>
              </a:extLst>
            </p:cNvPr>
            <p:cNvCxnSpPr>
              <a:stCxn id="52" idx="6"/>
              <a:endCxn id="59" idx="1"/>
            </p:cNvCxnSpPr>
            <p:nvPr/>
          </p:nvCxnSpPr>
          <p:spPr bwMode="auto">
            <a:xfrm>
              <a:off x="2679376" y="4117496"/>
              <a:ext cx="1098308" cy="450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Arrow Connector 43">
              <a:extLst>
                <a:ext uri="{FF2B5EF4-FFF2-40B4-BE49-F238E27FC236}">
                  <a16:creationId xmlns:a16="http://schemas.microsoft.com/office/drawing/2014/main" xmlns="" id="{A22262D1-4E2F-4071-A709-9F9046EC38B8}"/>
                </a:ext>
              </a:extLst>
            </p:cNvPr>
            <p:cNvCxnSpPr>
              <a:stCxn id="50" idx="6"/>
              <a:endCxn id="58" idx="1"/>
            </p:cNvCxnSpPr>
            <p:nvPr/>
          </p:nvCxnSpPr>
          <p:spPr bwMode="auto">
            <a:xfrm>
              <a:off x="2695434" y="2604566"/>
              <a:ext cx="1082250" cy="12378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Arrow Connector 46">
              <a:extLst>
                <a:ext uri="{FF2B5EF4-FFF2-40B4-BE49-F238E27FC236}">
                  <a16:creationId xmlns:a16="http://schemas.microsoft.com/office/drawing/2014/main" xmlns="" id="{E3BBF8AF-CF98-4495-884C-6DD2E1CD2E16}"/>
                </a:ext>
              </a:extLst>
            </p:cNvPr>
            <p:cNvCxnSpPr>
              <a:stCxn id="50" idx="6"/>
              <a:endCxn id="59" idx="1"/>
            </p:cNvCxnSpPr>
            <p:nvPr/>
          </p:nvCxnSpPr>
          <p:spPr bwMode="auto">
            <a:xfrm>
              <a:off x="2695434" y="2604566"/>
              <a:ext cx="1082250" cy="19634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49">
              <a:extLst>
                <a:ext uri="{FF2B5EF4-FFF2-40B4-BE49-F238E27FC236}">
                  <a16:creationId xmlns:a16="http://schemas.microsoft.com/office/drawing/2014/main" xmlns="" id="{496E2EFC-2650-47EA-95FD-D0DCCD0B9EE2}"/>
                </a:ext>
              </a:extLst>
            </p:cNvPr>
            <p:cNvCxnSpPr>
              <a:stCxn id="55" idx="3"/>
              <a:endCxn id="60" idx="1"/>
            </p:cNvCxnSpPr>
            <p:nvPr/>
          </p:nvCxnSpPr>
          <p:spPr bwMode="auto">
            <a:xfrm>
              <a:off x="4380044" y="2241781"/>
              <a:ext cx="719428" cy="12377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xmlns="" id="{10231CE8-DF24-41C3-87DC-BD931DB19D9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 bwMode="auto">
            <a:xfrm>
              <a:off x="4376936" y="3067991"/>
              <a:ext cx="722536" cy="4115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Arrow Connector 69">
              <a:extLst>
                <a:ext uri="{FF2B5EF4-FFF2-40B4-BE49-F238E27FC236}">
                  <a16:creationId xmlns:a16="http://schemas.microsoft.com/office/drawing/2014/main" xmlns="" id="{1A3387F9-BDFD-4249-BDAF-BE4D05AB8FD7}"/>
                </a:ext>
              </a:extLst>
            </p:cNvPr>
            <p:cNvCxnSpPr>
              <a:endCxn id="60" idx="1"/>
            </p:cNvCxnSpPr>
            <p:nvPr/>
          </p:nvCxnSpPr>
          <p:spPr bwMode="auto">
            <a:xfrm flipV="1">
              <a:off x="4373828" y="3479505"/>
              <a:ext cx="725644" cy="401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1">
              <a:extLst>
                <a:ext uri="{FF2B5EF4-FFF2-40B4-BE49-F238E27FC236}">
                  <a16:creationId xmlns:a16="http://schemas.microsoft.com/office/drawing/2014/main" xmlns="" id="{DCB177D1-33AE-4E99-8679-73D64C4117E6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 bwMode="auto">
            <a:xfrm flipV="1">
              <a:off x="4386778" y="3479505"/>
              <a:ext cx="712694" cy="10885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4" name="Oval 74">
              <a:extLst>
                <a:ext uri="{FF2B5EF4-FFF2-40B4-BE49-F238E27FC236}">
                  <a16:creationId xmlns:a16="http://schemas.microsoft.com/office/drawing/2014/main" xmlns="" id="{85F8EC3B-3CAD-445B-AB70-B70DE7D3A14F}"/>
                </a:ext>
              </a:extLst>
            </p:cNvPr>
            <p:cNvSpPr/>
            <p:nvPr/>
          </p:nvSpPr>
          <p:spPr bwMode="auto">
            <a:xfrm>
              <a:off x="6486084" y="325917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5" name="Straight Arrow Connector 75">
              <a:extLst>
                <a:ext uri="{FF2B5EF4-FFF2-40B4-BE49-F238E27FC236}">
                  <a16:creationId xmlns:a16="http://schemas.microsoft.com/office/drawing/2014/main" xmlns="" id="{2061E104-4214-4C31-AE68-C593889E2E81}"/>
                </a:ext>
              </a:extLst>
            </p:cNvPr>
            <p:cNvCxnSpPr/>
            <p:nvPr/>
          </p:nvCxnSpPr>
          <p:spPr bwMode="auto">
            <a:xfrm>
              <a:off x="5682666" y="346651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F91C67F-A670-472D-BB41-1E2DC9DA24EC}"/>
              </a:ext>
            </a:extLst>
          </p:cNvPr>
          <p:cNvSpPr/>
          <p:nvPr/>
        </p:nvSpPr>
        <p:spPr>
          <a:xfrm>
            <a:off x="4027744" y="6458857"/>
            <a:ext cx="346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http://playground.tensorflow.org/</a:t>
            </a:r>
          </a:p>
        </p:txBody>
      </p:sp>
      <p:pic>
        <p:nvPicPr>
          <p:cNvPr id="33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69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Expresión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Matricial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BC6E33D-5D92-40FF-8457-C921E5AE1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25" y="2455467"/>
            <a:ext cx="7638950" cy="3987130"/>
          </a:xfrm>
          <a:prstGeom prst="rect">
            <a:avLst/>
          </a:prstGeom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58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/>
            <a:r>
              <a:rPr lang="es-US" sz="2400" dirty="0"/>
              <a:t>Por ejemplo, si tomamos una simple imagen a color VGA (640x480x3 circa 1 mega pixel) y tratamos de “estirarla” hasta crear un vector, no sólo nos quedamos con 921.600 variables, sino que perdemos las relaciones espaciales entre lo píxeles. </a:t>
            </a:r>
          </a:p>
          <a:p>
            <a:pPr lvl="2"/>
            <a:endParaRPr lang="es-US" sz="2400" dirty="0"/>
          </a:p>
          <a:p>
            <a:pPr lvl="2"/>
            <a:r>
              <a:rPr lang="es-US" sz="2400" dirty="0"/>
              <a:t>Antes se extraían “</a:t>
            </a:r>
            <a:r>
              <a:rPr lang="es-US" sz="2400" dirty="0" err="1"/>
              <a:t>features</a:t>
            </a:r>
            <a:r>
              <a:rPr lang="es-US" sz="2400" dirty="0"/>
              <a:t>” a mano, usando convoluciones, filtro y otro tipo de técnicas para crear una serie de variables que supuestamente eran buenas para que un clasificador clásico pudiera entrenarse. </a:t>
            </a:r>
            <a:endParaRPr lang="es-ES" sz="2400" dirty="0"/>
          </a:p>
          <a:p>
            <a:endParaRPr lang="es-ES" sz="24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Red Neuronal Artificial – </a:t>
            </a: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Datos no tabulares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/>
            <a:r>
              <a:rPr lang="es-US" sz="2400" dirty="0"/>
              <a:t>“Deep </a:t>
            </a:r>
            <a:r>
              <a:rPr lang="es-US" sz="2400" dirty="0" err="1"/>
              <a:t>learning</a:t>
            </a:r>
            <a:r>
              <a:rPr lang="es-US" sz="2400" dirty="0"/>
              <a:t>” viene a reemplazar ese trabajo manual, con un sistema que crea las variables al mismo tiempo que entrena el clasificador. La revolución fue el uso de </a:t>
            </a:r>
            <a:r>
              <a:rPr lang="es-US" sz="2400" dirty="0" err="1"/>
              <a:t>kernels</a:t>
            </a:r>
            <a:r>
              <a:rPr lang="es-US" sz="2400" dirty="0"/>
              <a:t> </a:t>
            </a:r>
            <a:r>
              <a:rPr lang="es-US" sz="2400" dirty="0" err="1"/>
              <a:t>convolucionales</a:t>
            </a:r>
            <a:r>
              <a:rPr lang="es-US" sz="2400" dirty="0"/>
              <a:t> </a:t>
            </a:r>
            <a:endParaRPr lang="es-ES" sz="2400" dirty="0"/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424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3" descr="C:\Users\rcrescenzi\OneDrive\austral\clases_DMA_LAB\Convolution_schematic.gif">
            <a:extLst>
              <a:ext uri="{FF2B5EF4-FFF2-40B4-BE49-F238E27FC236}">
                <a16:creationId xmlns:a16="http://schemas.microsoft.com/office/drawing/2014/main" xmlns="" id="{31E93E6A-52D3-494F-A22F-DAF738124C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85" y="2522575"/>
            <a:ext cx="5938629" cy="4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90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3" descr="C:\Users\rcrescenzi\OneDrive\austral\clases_DMA_LAB\Max_pooling.png">
            <a:extLst>
              <a:ext uri="{FF2B5EF4-FFF2-40B4-BE49-F238E27FC236}">
                <a16:creationId xmlns:a16="http://schemas.microsoft.com/office/drawing/2014/main" xmlns="" id="{1CA88BBF-D0F6-4F49-9585-E84A5736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92" y="2547844"/>
            <a:ext cx="7444815" cy="43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504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C:\Users\rcrescenzi\OneDrive\austral\clases_DMA_LAB\Typical_cnn.png">
            <a:extLst>
              <a:ext uri="{FF2B5EF4-FFF2-40B4-BE49-F238E27FC236}">
                <a16:creationId xmlns:a16="http://schemas.microsoft.com/office/drawing/2014/main" xmlns="" id="{7CB57CEC-ED8F-4E07-B960-952ED432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89"/>
            <a:ext cx="12159830" cy="3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798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500288"/>
            <a:ext cx="12191999" cy="43577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convolutional neural network feature maps">
            <a:extLst>
              <a:ext uri="{FF2B5EF4-FFF2-40B4-BE49-F238E27FC236}">
                <a16:creationId xmlns:a16="http://schemas.microsoft.com/office/drawing/2014/main" xmlns="" id="{FDF38D04-8490-4F97-AD1D-097CCF46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071"/>
            <a:ext cx="12121705" cy="33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53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8" descr="Resultado de imagen para image classification deep learning">
            <a:extLst>
              <a:ext uri="{FF2B5EF4-FFF2-40B4-BE49-F238E27FC236}">
                <a16:creationId xmlns:a16="http://schemas.microsoft.com/office/drawing/2014/main" xmlns="" id="{5FE4115A-4433-4F33-9166-F0F44F27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6" y="2022001"/>
            <a:ext cx="6160508" cy="48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45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4" descr="Resultado de imagen para image classification deep learning">
            <a:extLst>
              <a:ext uri="{FF2B5EF4-FFF2-40B4-BE49-F238E27FC236}">
                <a16:creationId xmlns:a16="http://schemas.microsoft.com/office/drawing/2014/main" xmlns="" id="{592C7B04-CE33-4793-ACBB-279488B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" y="2230889"/>
            <a:ext cx="11039061" cy="45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799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Rectángulo">
            <a:extLst>
              <a:ext uri="{FF2B5EF4-FFF2-40B4-BE49-F238E27FC236}">
                <a16:creationId xmlns:a16="http://schemas.microsoft.com/office/drawing/2014/main" xmlns="" id="{44BD0C14-E986-4E36-83C4-EA36A6334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4"/>
            <a:ext cx="12192000" cy="473481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Rafael </a:t>
            </a:r>
            <a:r>
              <a:rPr kumimoji="0" lang="es-AR" altLang="es-AR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Crescenzi</a:t>
            </a:r>
            <a:endParaRPr kumimoji="0" lang="es-AR" altLang="es-A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Actuari</a:t>
            </a:r>
            <a:r>
              <a:rPr lang="es-AR" altLang="es-AR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o / Master en Data </a:t>
            </a:r>
            <a:r>
              <a:rPr lang="es-AR" altLang="es-AR" sz="2800" b="1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Mining</a:t>
            </a:r>
            <a:endParaRPr lang="es-AR" altLang="es-AR" sz="28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lvl="2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kumimoji="0" lang="es-AR" altLang="es-A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rafael.crescenzi@Gmail.com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https://www.linkedin.com/in/rafael-crescenzi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https://www.kaggle.com/nickel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1485900" lvl="2" indent="-5715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400" b="1" dirty="0">
                <a:latin typeface="Arial" panose="020B0604020202020204" pitchFamily="34" charset="0"/>
                <a:ea typeface="Microsoft YaHe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https://github.com/Argentan</a:t>
            </a:r>
            <a:endParaRPr lang="es-AR" altLang="es-AR" sz="2400" b="1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9096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satelite image recognition">
            <a:extLst>
              <a:ext uri="{FF2B5EF4-FFF2-40B4-BE49-F238E27FC236}">
                <a16:creationId xmlns:a16="http://schemas.microsoft.com/office/drawing/2014/main" xmlns="" id="{47FC0E79-57F8-4B52-B16C-D24D23157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 b="34401"/>
          <a:stretch/>
        </p:blipFill>
        <p:spPr bwMode="auto">
          <a:xfrm>
            <a:off x="1603848" y="2085072"/>
            <a:ext cx="7818447" cy="4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9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Automatic Image Caption Generation">
            <a:extLst>
              <a:ext uri="{FF2B5EF4-FFF2-40B4-BE49-F238E27FC236}">
                <a16:creationId xmlns:a16="http://schemas.microsoft.com/office/drawing/2014/main" xmlns="" id="{021DFF83-54A6-45C9-A959-686622AD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2"/>
          <a:stretch/>
        </p:blipFill>
        <p:spPr bwMode="auto">
          <a:xfrm>
            <a:off x="378976" y="2348123"/>
            <a:ext cx="11529391" cy="450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36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7" name="Picture 2" descr="Resultado de imagen para deep learning medicine">
            <a:extLst>
              <a:ext uri="{FF2B5EF4-FFF2-40B4-BE49-F238E27FC236}">
                <a16:creationId xmlns:a16="http://schemas.microsoft.com/office/drawing/2014/main" xmlns="" id="{12414B58-BB02-45D6-A0A0-A5B4BA3A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1" y="214922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0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Deep </a:t>
            </a:r>
            <a:r>
              <a:rPr lang="es-AR" altLang="es-AR" sz="3600" b="1" dirty="0" err="1">
                <a:latin typeface="Arial" panose="020B0604020202020204" pitchFamily="34" charset="0"/>
                <a:ea typeface="Microsoft YaHei" panose="020B0503020204020204" pitchFamily="34" charset="-122"/>
              </a:rPr>
              <a:t>Learning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 - Aplicaciones</a:t>
            </a: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321169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es-ES" sz="2400" dirty="0"/>
          </a:p>
        </p:txBody>
      </p:sp>
      <p:pic>
        <p:nvPicPr>
          <p:cNvPr id="6" name="Picture 2" descr="Resultado de imagen para text classification deep learning">
            <a:extLst>
              <a:ext uri="{FF2B5EF4-FFF2-40B4-BE49-F238E27FC236}">
                <a16:creationId xmlns:a16="http://schemas.microsoft.com/office/drawing/2014/main" xmlns="" id="{8F0F2C48-BFBC-4EDB-B3B3-632A1D83B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13" b="4198"/>
          <a:stretch/>
        </p:blipFill>
        <p:spPr bwMode="auto">
          <a:xfrm>
            <a:off x="-1" y="2493109"/>
            <a:ext cx="12216439" cy="33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43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4032" y="5416061"/>
            <a:ext cx="601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9218" name="1 Rectángulo"/>
          <p:cNvSpPr>
            <a:spLocks noChangeArrowheads="1"/>
          </p:cNvSpPr>
          <p:nvPr/>
        </p:nvSpPr>
        <p:spPr bwMode="auto">
          <a:xfrm flipV="1">
            <a:off x="0" y="685799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altLang="es-A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9220" name="Picture 5" descr="C:\Users\Ale\Desktop\Andre\Austral\2017-12-27\Logo-Ingenieria-H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260351"/>
            <a:ext cx="3507316" cy="67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311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Tareas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Regresión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Clasificación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673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Regresión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1026" name="Picture 2" descr="Resultado de imagen para regresion">
            <a:extLst>
              <a:ext uri="{FF2B5EF4-FFF2-40B4-BE49-F238E27FC236}">
                <a16:creationId xmlns:a16="http://schemas.microsoft.com/office/drawing/2014/main" xmlns="" id="{FE72D1CE-930B-45E8-B08A-2D94A3D8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97" y="2156373"/>
            <a:ext cx="6729206" cy="444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829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0" algn="ctr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</a:t>
            </a:r>
            <a:r>
              <a:rPr lang="es-AR" altLang="es-AR" sz="3600" b="1" dirty="0">
                <a:latin typeface="Arial" panose="020B0604020202020204" pitchFamily="34" charset="0"/>
                <a:ea typeface="Microsoft YaHei" panose="020B0503020204020204" pitchFamily="34" charset="-122"/>
              </a:rPr>
              <a:t>– Clasificación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2054" name="Picture 6" descr="Resultado de imagen para clasificacion machine learning">
            <a:extLst>
              <a:ext uri="{FF2B5EF4-FFF2-40B4-BE49-F238E27FC236}">
                <a16:creationId xmlns:a16="http://schemas.microsoft.com/office/drawing/2014/main" xmlns="" id="{86E23C54-0407-4217-AFA7-300907ED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25" y="2268416"/>
            <a:ext cx="5831947" cy="4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41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Tipos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Memoria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Arboles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Basados en Modelos Algebraicos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61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Complejidad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únicos simples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Compuestos (ensambles)</a:t>
            </a: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  <a:p>
            <a:pPr marL="1828800" lvl="3" indent="-457200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Modelos Complejos (Deep </a:t>
            </a:r>
            <a:r>
              <a:rPr lang="es-AR" altLang="es-AR" sz="3200" dirty="0" err="1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learning</a:t>
            </a:r>
            <a:r>
              <a:rPr lang="es-AR" altLang="es-AR" sz="3200" dirty="0"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)</a:t>
            </a:r>
          </a:p>
        </p:txBody>
      </p:sp>
      <p:pic>
        <p:nvPicPr>
          <p:cNvPr id="6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Estado del Arte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1168"/>
            <a:ext cx="12191999" cy="453683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44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aphicFrame>
        <p:nvGraphicFramePr>
          <p:cNvPr id="6" name="1 Gráfico">
            <a:extLst>
              <a:ext uri="{FF2B5EF4-FFF2-40B4-BE49-F238E27FC236}">
                <a16:creationId xmlns:a16="http://schemas.microsoft.com/office/drawing/2014/main" xmlns="" id="{088E6C20-3120-4522-9C4B-8078F5844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872561"/>
              </p:ext>
            </p:extLst>
          </p:nvPr>
        </p:nvGraphicFramePr>
        <p:xfrm>
          <a:off x="2100222" y="2321167"/>
          <a:ext cx="8211395" cy="427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97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>
            <a:extLst>
              <a:ext uri="{FF2B5EF4-FFF2-40B4-BE49-F238E27FC236}">
                <a16:creationId xmlns:a16="http://schemas.microsoft.com/office/drawing/2014/main" xmlns="" id="{47BF13C9-597F-4101-B226-A0C8AB06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275"/>
            <a:ext cx="12192000" cy="12178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599002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altLang="es-A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/>
              </a:rPr>
              <a:t>Aprendizaje Supervisado – Neurona Simple</a:t>
            </a:r>
            <a:endParaRPr lang="es-AR" altLang="es-AR" sz="3600" b="1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xmlns="" id="{EC9A45E1-1B10-4959-A23C-8023AD14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700161"/>
            <a:ext cx="12191999" cy="389748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anchor="ctr"/>
          <a:lstStyle/>
          <a:p>
            <a:pPr lvl="3"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s-AR" altLang="es-AR" sz="3200" dirty="0">
              <a:latin typeface="Arial" panose="020B0604020202020204" pitchFamily="34" charset="0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9221" name="Grupo 9220">
            <a:extLst>
              <a:ext uri="{FF2B5EF4-FFF2-40B4-BE49-F238E27FC236}">
                <a16:creationId xmlns:a16="http://schemas.microsoft.com/office/drawing/2014/main" xmlns="" id="{7DA75C5C-43C0-49D1-B75A-FFE9DCE4AE24}"/>
              </a:ext>
            </a:extLst>
          </p:cNvPr>
          <p:cNvGrpSpPr/>
          <p:nvPr/>
        </p:nvGrpSpPr>
        <p:grpSpPr>
          <a:xfrm>
            <a:off x="2384975" y="2971761"/>
            <a:ext cx="6851789" cy="2898951"/>
            <a:chOff x="1552462" y="2767330"/>
            <a:chExt cx="4853480" cy="1953526"/>
          </a:xfrm>
        </p:grpSpPr>
        <p:sp>
          <p:nvSpPr>
            <p:cNvPr id="192" name="Oval 4">
              <a:extLst>
                <a:ext uri="{FF2B5EF4-FFF2-40B4-BE49-F238E27FC236}">
                  <a16:creationId xmlns:a16="http://schemas.microsoft.com/office/drawing/2014/main" xmlns="" id="{4E544820-142E-4929-8C23-C9321D2772D1}"/>
                </a:ext>
              </a:extLst>
            </p:cNvPr>
            <p:cNvSpPr/>
            <p:nvPr/>
          </p:nvSpPr>
          <p:spPr bwMode="auto">
            <a:xfrm>
              <a:off x="3302086" y="2767330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Oval 5">
              <a:extLst>
                <a:ext uri="{FF2B5EF4-FFF2-40B4-BE49-F238E27FC236}">
                  <a16:creationId xmlns:a16="http://schemas.microsoft.com/office/drawing/2014/main" xmlns="" id="{5B7F8610-7AAF-4332-AF7C-7C9F1A824C64}"/>
                </a:ext>
              </a:extLst>
            </p:cNvPr>
            <p:cNvSpPr/>
            <p:nvPr/>
          </p:nvSpPr>
          <p:spPr bwMode="auto">
            <a:xfrm>
              <a:off x="3298978" y="3489866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Oval 6">
              <a:extLst>
                <a:ext uri="{FF2B5EF4-FFF2-40B4-BE49-F238E27FC236}">
                  <a16:creationId xmlns:a16="http://schemas.microsoft.com/office/drawing/2014/main" xmlns="" id="{C71AE757-2918-4E7E-A9A0-10CB7B7BC6F5}"/>
                </a:ext>
              </a:extLst>
            </p:cNvPr>
            <p:cNvSpPr/>
            <p:nvPr/>
          </p:nvSpPr>
          <p:spPr bwMode="auto">
            <a:xfrm>
              <a:off x="3286028" y="4280260"/>
              <a:ext cx="440596" cy="440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95" name="Straight Arrow Connector 8">
              <a:extLst>
                <a:ext uri="{FF2B5EF4-FFF2-40B4-BE49-F238E27FC236}">
                  <a16:creationId xmlns:a16="http://schemas.microsoft.com/office/drawing/2014/main" xmlns="" id="{C2A09C29-EA88-45EF-A172-2562478CE22B}"/>
                </a:ext>
              </a:extLst>
            </p:cNvPr>
            <p:cNvCxnSpPr>
              <a:stCxn id="192" idx="6"/>
            </p:cNvCxnSpPr>
            <p:nvPr/>
          </p:nvCxnSpPr>
          <p:spPr bwMode="auto">
            <a:xfrm>
              <a:off x="3742682" y="2987628"/>
              <a:ext cx="868242" cy="5442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6" name="Straight Arrow Connector 9">
              <a:extLst>
                <a:ext uri="{FF2B5EF4-FFF2-40B4-BE49-F238E27FC236}">
                  <a16:creationId xmlns:a16="http://schemas.microsoft.com/office/drawing/2014/main" xmlns="" id="{E53957BD-974D-4613-A1A2-D1B8B37BF643}"/>
                </a:ext>
              </a:extLst>
            </p:cNvPr>
            <p:cNvCxnSpPr>
              <a:stCxn id="193" idx="6"/>
              <a:endCxn id="198" idx="1"/>
            </p:cNvCxnSpPr>
            <p:nvPr/>
          </p:nvCxnSpPr>
          <p:spPr bwMode="auto">
            <a:xfrm>
              <a:off x="3739574" y="3710164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7" name="Straight Arrow Connector 16">
              <a:extLst>
                <a:ext uri="{FF2B5EF4-FFF2-40B4-BE49-F238E27FC236}">
                  <a16:creationId xmlns:a16="http://schemas.microsoft.com/office/drawing/2014/main" xmlns="" id="{A1859FCA-045E-44CA-AE48-D384E1F2C7FB}"/>
                </a:ext>
              </a:extLst>
            </p:cNvPr>
            <p:cNvCxnSpPr>
              <a:stCxn id="194" idx="6"/>
            </p:cNvCxnSpPr>
            <p:nvPr/>
          </p:nvCxnSpPr>
          <p:spPr bwMode="auto">
            <a:xfrm flipV="1">
              <a:off x="3726624" y="3868820"/>
              <a:ext cx="884300" cy="6317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8" name="Rectangle 19">
              <a:extLst>
                <a:ext uri="{FF2B5EF4-FFF2-40B4-BE49-F238E27FC236}">
                  <a16:creationId xmlns:a16="http://schemas.microsoft.com/office/drawing/2014/main" xmlns="" id="{67BB6F16-1719-4DD7-93C7-FBE49965CEEA}"/>
                </a:ext>
              </a:extLst>
            </p:cNvPr>
            <p:cNvSpPr/>
            <p:nvPr/>
          </p:nvSpPr>
          <p:spPr bwMode="auto">
            <a:xfrm>
              <a:off x="4572000" y="3505998"/>
              <a:ext cx="609094" cy="4405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 σ</a:t>
              </a:r>
            </a:p>
          </p:txBody>
        </p:sp>
        <p:cxnSp>
          <p:nvCxnSpPr>
            <p:cNvPr id="199" name="Straight Arrow Connector 21">
              <a:extLst>
                <a:ext uri="{FF2B5EF4-FFF2-40B4-BE49-F238E27FC236}">
                  <a16:creationId xmlns:a16="http://schemas.microsoft.com/office/drawing/2014/main" xmlns="" id="{D2D15B1A-78FD-47BA-813F-69C6C94A4473}"/>
                </a:ext>
              </a:extLst>
            </p:cNvPr>
            <p:cNvCxnSpPr/>
            <p:nvPr/>
          </p:nvCxnSpPr>
          <p:spPr bwMode="auto">
            <a:xfrm>
              <a:off x="5181600" y="3734598"/>
              <a:ext cx="832426" cy="16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0" name="Oval 22">
              <a:extLst>
                <a:ext uri="{FF2B5EF4-FFF2-40B4-BE49-F238E27FC236}">
                  <a16:creationId xmlns:a16="http://schemas.microsoft.com/office/drawing/2014/main" xmlns="" id="{FC9988AD-8047-49AD-9B17-1421DD027680}"/>
                </a:ext>
              </a:extLst>
            </p:cNvPr>
            <p:cNvSpPr/>
            <p:nvPr/>
          </p:nvSpPr>
          <p:spPr bwMode="auto">
            <a:xfrm>
              <a:off x="5965346" y="3525608"/>
              <a:ext cx="440596" cy="4405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01" name="TextBox 2">
              <a:extLst>
                <a:ext uri="{FF2B5EF4-FFF2-40B4-BE49-F238E27FC236}">
                  <a16:creationId xmlns:a16="http://schemas.microsoft.com/office/drawing/2014/main" xmlns="" id="{D272DDCD-9EF0-4EA8-99FC-5AE50B0E8E7A}"/>
                </a:ext>
              </a:extLst>
            </p:cNvPr>
            <p:cNvSpPr txBox="1"/>
            <p:nvPr/>
          </p:nvSpPr>
          <p:spPr>
            <a:xfrm>
              <a:off x="2743200" y="2820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02" name="TextBox 17">
              <a:extLst>
                <a:ext uri="{FF2B5EF4-FFF2-40B4-BE49-F238E27FC236}">
                  <a16:creationId xmlns:a16="http://schemas.microsoft.com/office/drawing/2014/main" xmlns="" id="{4A2F9ED3-D3FB-41C4-89B8-0A12F3245308}"/>
                </a:ext>
              </a:extLst>
            </p:cNvPr>
            <p:cNvSpPr txBox="1"/>
            <p:nvPr/>
          </p:nvSpPr>
          <p:spPr>
            <a:xfrm>
              <a:off x="2743200" y="3582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203" name="TextBox 18">
              <a:extLst>
                <a:ext uri="{FF2B5EF4-FFF2-40B4-BE49-F238E27FC236}">
                  <a16:creationId xmlns:a16="http://schemas.microsoft.com/office/drawing/2014/main" xmlns="" id="{6F79CFB2-64D7-4C50-AE8B-F3C851BB37BA}"/>
                </a:ext>
              </a:extLst>
            </p:cNvPr>
            <p:cNvSpPr txBox="1"/>
            <p:nvPr/>
          </p:nvSpPr>
          <p:spPr>
            <a:xfrm>
              <a:off x="2743200" y="3124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/>
                <a:t>…</a:t>
              </a:r>
              <a:endParaRPr lang="en-US" dirty="0"/>
            </a:p>
          </p:txBody>
        </p:sp>
        <p:sp>
          <p:nvSpPr>
            <p:cNvPr id="204" name="TextBox 20">
              <a:extLst>
                <a:ext uri="{FF2B5EF4-FFF2-40B4-BE49-F238E27FC236}">
                  <a16:creationId xmlns:a16="http://schemas.microsoft.com/office/drawing/2014/main" xmlns="" id="{DD8C3D8C-8840-4E1D-B68C-F0C45BA430F7}"/>
                </a:ext>
              </a:extLst>
            </p:cNvPr>
            <p:cNvSpPr txBox="1"/>
            <p:nvPr/>
          </p:nvSpPr>
          <p:spPr>
            <a:xfrm>
              <a:off x="3886200" y="38869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</a:t>
              </a:r>
            </a:p>
          </p:txBody>
        </p:sp>
        <p:sp>
          <p:nvSpPr>
            <p:cNvPr id="205" name="TextBox 23">
              <a:extLst>
                <a:ext uri="{FF2B5EF4-FFF2-40B4-BE49-F238E27FC236}">
                  <a16:creationId xmlns:a16="http://schemas.microsoft.com/office/drawing/2014/main" xmlns="" id="{909941C3-E7B8-496B-8BC3-E8046C2B4AE5}"/>
                </a:ext>
              </a:extLst>
            </p:cNvPr>
            <p:cNvSpPr txBox="1"/>
            <p:nvPr/>
          </p:nvSpPr>
          <p:spPr>
            <a:xfrm>
              <a:off x="4038600" y="28963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w1</a:t>
              </a:r>
            </a:p>
          </p:txBody>
        </p:sp>
        <p:sp>
          <p:nvSpPr>
            <p:cNvPr id="206" name="TextBox 24">
              <a:extLst>
                <a:ext uri="{FF2B5EF4-FFF2-40B4-BE49-F238E27FC236}">
                  <a16:creationId xmlns:a16="http://schemas.microsoft.com/office/drawing/2014/main" xmlns="" id="{0030AFA2-98FC-484D-B6D5-86195FB72BBD}"/>
                </a:ext>
              </a:extLst>
            </p:cNvPr>
            <p:cNvSpPr txBox="1"/>
            <p:nvPr/>
          </p:nvSpPr>
          <p:spPr>
            <a:xfrm>
              <a:off x="3886200" y="335359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w2</a:t>
              </a:r>
            </a:p>
          </p:txBody>
        </p:sp>
        <p:sp>
          <p:nvSpPr>
            <p:cNvPr id="207" name="TextBox 25">
              <a:extLst>
                <a:ext uri="{FF2B5EF4-FFF2-40B4-BE49-F238E27FC236}">
                  <a16:creationId xmlns:a16="http://schemas.microsoft.com/office/drawing/2014/main" xmlns="" id="{9CCB1CB2-8714-47AB-89F7-30C08A3AEDDE}"/>
                </a:ext>
              </a:extLst>
            </p:cNvPr>
            <p:cNvSpPr txBox="1"/>
            <p:nvPr/>
          </p:nvSpPr>
          <p:spPr>
            <a:xfrm>
              <a:off x="2743200" y="434419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8" name="23 CuadroTexto">
              <a:extLst>
                <a:ext uri="{FF2B5EF4-FFF2-40B4-BE49-F238E27FC236}">
                  <a16:creationId xmlns:a16="http://schemas.microsoft.com/office/drawing/2014/main" xmlns="" id="{B10CD2C8-C9D3-43DC-9727-34A5031329A9}"/>
                </a:ext>
              </a:extLst>
            </p:cNvPr>
            <p:cNvSpPr txBox="1"/>
            <p:nvPr/>
          </p:nvSpPr>
          <p:spPr>
            <a:xfrm>
              <a:off x="1552462" y="431589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dirty="0"/>
                <a:t>Sesgo</a:t>
              </a:r>
              <a:endParaRPr lang="es-ES" dirty="0"/>
            </a:p>
          </p:txBody>
        </p:sp>
        <p:cxnSp>
          <p:nvCxnSpPr>
            <p:cNvPr id="209" name="25 Conector recto de flecha">
              <a:extLst>
                <a:ext uri="{FF2B5EF4-FFF2-40B4-BE49-F238E27FC236}">
                  <a16:creationId xmlns:a16="http://schemas.microsoft.com/office/drawing/2014/main" xmlns="" id="{8EB31179-93B1-4441-B8AF-8CB6C82265C9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2411760" y="4528864"/>
              <a:ext cx="331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4" descr="C:\Users\rcrescenzi\OneDrive\docencia\UCEMA\ucem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9" y="-149930"/>
            <a:ext cx="3672116" cy="13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424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301</Words>
  <Application>Microsoft Office PowerPoint</Application>
  <PresentationFormat>Personalizado</PresentationFormat>
  <Paragraphs>96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Victoria Spirito</dc:creator>
  <cp:lastModifiedBy>rcrescenzi</cp:lastModifiedBy>
  <cp:revision>73</cp:revision>
  <dcterms:created xsi:type="dcterms:W3CDTF">2018-03-19T13:38:12Z</dcterms:created>
  <dcterms:modified xsi:type="dcterms:W3CDTF">2018-11-08T20:34:40Z</dcterms:modified>
</cp:coreProperties>
</file>